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7"/>
  </p:handoutMasterIdLst>
  <p:sldIdLst>
    <p:sldId id="256" r:id="rId2"/>
    <p:sldId id="257" r:id="rId3"/>
    <p:sldId id="268" r:id="rId4"/>
    <p:sldId id="258" r:id="rId5"/>
    <p:sldId id="269" r:id="rId6"/>
    <p:sldId id="259" r:id="rId7"/>
    <p:sldId id="270" r:id="rId8"/>
    <p:sldId id="260" r:id="rId9"/>
    <p:sldId id="271" r:id="rId10"/>
    <p:sldId id="261" r:id="rId11"/>
    <p:sldId id="272" r:id="rId12"/>
    <p:sldId id="264" r:id="rId13"/>
    <p:sldId id="273" r:id="rId14"/>
    <p:sldId id="262" r:id="rId15"/>
    <p:sldId id="274" r:id="rId16"/>
    <p:sldId id="263" r:id="rId17"/>
    <p:sldId id="275" r:id="rId18"/>
    <p:sldId id="265" r:id="rId19"/>
    <p:sldId id="276" r:id="rId20"/>
    <p:sldId id="279" r:id="rId21"/>
    <p:sldId id="280" r:id="rId22"/>
    <p:sldId id="266" r:id="rId23"/>
    <p:sldId id="277" r:id="rId24"/>
    <p:sldId id="267" r:id="rId25"/>
    <p:sldId id="278" r:id="rId26"/>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68" autoAdjust="0"/>
    <p:restoredTop sz="94660"/>
  </p:normalViewPr>
  <p:slideViewPr>
    <p:cSldViewPr>
      <p:cViewPr varScale="1">
        <p:scale>
          <a:sx n="65" d="100"/>
          <a:sy n="65" d="100"/>
        </p:scale>
        <p:origin x="-146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457D63C9-BA19-4B46-84C4-FB1EAB2C5172}" type="datetimeFigureOut">
              <a:rPr lang="en-US" smtClean="0"/>
              <a:t>5/17/2016</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65C1A8AE-E4E9-4974-B788-191EA7264543}" type="slidenum">
              <a:rPr lang="en-US" smtClean="0"/>
              <a:t>‹#›</a:t>
            </a:fld>
            <a:endParaRPr lang="en-US"/>
          </a:p>
        </p:txBody>
      </p:sp>
    </p:spTree>
    <p:extLst>
      <p:ext uri="{BB962C8B-B14F-4D97-AF65-F5344CB8AC3E}">
        <p14:creationId xmlns:p14="http://schemas.microsoft.com/office/powerpoint/2010/main" val="65637664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0:54.045"/>
    </inkml:context>
    <inkml:brush xml:id="br0">
      <inkml:brushProperty name="width" value="0.05292" units="cm"/>
      <inkml:brushProperty name="height" value="0.05292" units="cm"/>
      <inkml:brushProperty name="color" value="#953734"/>
      <inkml:brushProperty name="fitToCurve" value="1"/>
    </inkml:brush>
    <inkml:brush xml:id="br1">
      <inkml:brushProperty name="width" value="0.05833" units="cm"/>
      <inkml:brushProperty name="height" value="0.05833" units="cm"/>
      <inkml:brushProperty name="color" value="#953734"/>
      <inkml:brushProperty name="fitToCurve" value="1"/>
    </inkml:brush>
  </inkml:definitions>
  <inkml:traceGroup>
    <inkml:annotationXML>
      <emma:emma xmlns:emma="http://www.w3.org/2003/04/emma" version="1.0">
        <emma:interpretation id="{F905D5E4-CDD8-46CC-95E6-AA4EDDFEC22F}" emma:medium="tactile" emma:mode="ink">
          <msink:context xmlns:msink="http://schemas.microsoft.com/ink/2010/main" type="writingRegion" rotatedBoundingBox="5231,9643 20568,8061 21130,13516 5794,15097"/>
        </emma:interpretation>
      </emma:emma>
    </inkml:annotationXML>
    <inkml:traceGroup>
      <inkml:annotationXML>
        <emma:emma xmlns:emma="http://www.w3.org/2003/04/emma" version="1.0">
          <emma:interpretation id="{988B9BB3-D1F1-465E-8EFA-25F3C2B0AF00}" emma:medium="tactile" emma:mode="ink">
            <msink:context xmlns:msink="http://schemas.microsoft.com/ink/2010/main" type="paragraph" rotatedBoundingBox="8866,9391 10343,9043 10518,9787 9041,10135" alignmentLevel="2"/>
          </emma:interpretation>
        </emma:emma>
      </inkml:annotationXML>
      <inkml:traceGroup>
        <inkml:annotationXML>
          <emma:emma xmlns:emma="http://www.w3.org/2003/04/emma" version="1.0">
            <emma:interpretation id="{E7052A3E-A7AB-4954-BC7B-D8F7D54C7176}" emma:medium="tactile" emma:mode="ink">
              <msink:context xmlns:msink="http://schemas.microsoft.com/ink/2010/main" type="line" rotatedBoundingBox="8866,9391 10343,9043 10518,9787 9041,10135"/>
            </emma:interpretation>
          </emma:emma>
        </inkml:annotationXML>
        <inkml:traceGroup>
          <inkml:annotationXML>
            <emma:emma xmlns:emma="http://www.w3.org/2003/04/emma" version="1.0">
              <emma:interpretation id="{590493A4-D318-4B34-9265-3566E22BA0E2}" emma:medium="tactile" emma:mode="ink">
                <msink:context xmlns:msink="http://schemas.microsoft.com/ink/2010/main" type="inkWord" rotatedBoundingBox="8866,9391 10343,9043 10518,9787 9041,10135"/>
              </emma:interpretation>
              <emma:one-of disjunction-type="recognition" id="oneOf0">
                <emma:interpretation id="interp0" emma:lang="en-US" emma:confidence="0">
                  <emma:literal>+2</emma:literal>
                </emma:interpretation>
                <emma:interpretation id="interp1" emma:lang="en-US" emma:confidence="0">
                  <emma:literal>*2</emma:literal>
                </emma:interpretation>
                <emma:interpretation id="interp2" emma:lang="en-US" emma:confidence="0">
                  <emma:literal>€2</emma:literal>
                </emma:interpretation>
                <emma:interpretation id="interp3" emma:lang="en-US" emma:confidence="0">
                  <emma:literal>t2</emma:literal>
                </emma:interpretation>
                <emma:interpretation id="interp4" emma:lang="en-US" emma:confidence="0">
                  <emma:literal>+22</emma:literal>
                </emma:interpretation>
              </emma:one-of>
            </emma:emma>
          </inkml:annotationXML>
          <inkml:trace contextRef="#ctx0" brushRef="#br0">481 0 92,'-27'28'38,"4"12"-6,-5 17-14,-11 8-8,4 16-5,-3 7-4,-1 6 1,-2 0-1,6-12 0,1-5-1,4-17 1,7-8-1,1-17-6,6-11-12,16-24-7,-24 15-7,24-15-2,-13-26-1,5-8 1,2-4 18</inkml:trace>
          <inkml:trace contextRef="#ctx0" brushRef="#br0" timeOffset="203.1354">0 213 119,'27'-10'34,"-3"24"-6,8 10-18,8 10-10,14 7 0,8 2 1,6 2-1,3-2 0,2-1 0,-8-13 0,2-5-14,-13-5-8,-10-13-10,-5-6-3,-10-12-2,-2-3-2,-7-14 27</inkml:trace>
          <inkml:trace contextRef="#ctx0" brushRef="#br0" timeOffset="625.0434">839 47 98,'0'-24'38,"6"-5"0,9 5-13,7-1-18,7 8-8,8 2-1,3 15 0,-2 15 0,-1 8 1,-12 19 0,-6 10 0,-9 19 0,-10 3 1,-11 6 0,-10-5 0,-8-3 1,-4-1 2,-2-24-1,-1-11-1,2-17 0,6-19 0,8-12 0,7-6 0,13-8-2,0-3 0,20 1 0,14 10 0,7 4 1,8 6 0,13 8-1,3 18 1,3-4-1,-2 0 1,-10 1-4,-6-2-15,-4-7-15,-11-4-5,-13-2-1,-3-6 0,-19 6 17</inkml:trace>
        </inkml:traceGroup>
      </inkml:traceGroup>
    </inkml:traceGroup>
    <inkml:traceGroup>
      <inkml:annotationXML>
        <emma:emma xmlns:emma="http://www.w3.org/2003/04/emma" version="1.0">
          <emma:interpretation id="{7552EA93-86BD-4C47-84D3-586F6F8FE036}" emma:medium="tactile" emma:mode="ink">
            <msink:context xmlns:msink="http://schemas.microsoft.com/ink/2010/main" type="paragraph" rotatedBoundingBox="5453,11790 20789,10208 21030,12546 5694,14128" alignmentLevel="1"/>
          </emma:interpretation>
        </emma:emma>
      </inkml:annotationXML>
      <inkml:traceGroup>
        <inkml:annotationXML>
          <emma:emma xmlns:emma="http://www.w3.org/2003/04/emma" version="1.0">
            <emma:interpretation id="{305ADD64-3DE3-4348-94EA-FEB6CEF89A4B}" emma:medium="tactile" emma:mode="ink">
              <msink:context xmlns:msink="http://schemas.microsoft.com/ink/2010/main" type="line" rotatedBoundingBox="5453,11790 20789,10208 21030,12546 5694,14128"/>
            </emma:interpretation>
          </emma:emma>
        </inkml:annotationXML>
        <inkml:traceGroup>
          <inkml:annotationXML>
            <emma:emma xmlns:emma="http://www.w3.org/2003/04/emma" version="1.0">
              <emma:interpretation id="{39FDE307-1756-4214-AD7F-B187121F4367}" emma:medium="tactile" emma:mode="ink">
                <msink:context xmlns:msink="http://schemas.microsoft.com/ink/2010/main" type="inkWord" rotatedBoundingBox="5456,11825 11639,11187 11877,13490 5694,14128"/>
              </emma:interpretation>
              <emma:one-of disjunction-type="recognition" id="oneOf1">
                <emma:interpretation id="interp5" emma:lang="en-US" emma:confidence="1">
                  <emma:literal>geometric</emma:literal>
                </emma:interpretation>
                <emma:interpretation id="interp6" emma:lang="en-US" emma:confidence="0">
                  <emma:literal>geometrid</emma:literal>
                </emma:interpretation>
                <emma:interpretation id="interp7" emma:lang="en-US" emma:confidence="0">
                  <emma:literal>geometrie</emma:literal>
                </emma:interpretation>
                <emma:interpretation id="interp8" emma:lang="en-US" emma:confidence="0">
                  <emma:literal>geometry</emma:literal>
                </emma:interpretation>
                <emma:interpretation id="interp9" emma:lang="en-US" emma:confidence="0">
                  <emma:literal>geometry,</emma:literal>
                </emma:interpretation>
              </emma:one-of>
            </emma:emma>
          </inkml:annotationXML>
          <inkml:trace contextRef="#ctx0" brushRef="#br0" timeOffset="3709.6103">-2866 2681 100,'-22'-49'36,"-23"6"-7,-10 13-6,-10 9-6,-4 21-4,-6 13-8,1 22-4,6 27 1,6 17-1,14 21 0,18 8-1,10 6 1,20 0-1,6-3 1,23-16-1,18-11-1,17-24 1,11-22-1,7-17 0,7-21 0,-5-29 1,-2-10-1,-8-19 1,-20-19-1,-12-13 1,-26-13-1,-10-11 2,-20 2-2,-8-2 1,-10 18 0,-3 22 0,-1 18 1,2 32 0,12 39-1,5 35 0,17 32 1,11 28 1,19 24-1,15 18 0,17 21 0,8 4 0,8 8 1,4-8 0,-8-9 0,-14-5-1,-11-14 1,-27-18-1,-22-19-1,-26-18 1,-19-20-3,-22-24 0,-10-21 1,-6-23-1,-9-19-1,6-20 1,7-15-4,8-4-8,16-7-8,13-4-8,22 4-4,20-8-3,14 4 2,14-1-2</inkml:trace>
          <inkml:trace contextRef="#ctx0" brushRef="#br0" timeOffset="4147.1056">-2275 3397 110,'0'0'36,"34"-16"-2,-7-13-12,9-6-10,3-10-8,2-13-3,-7-8-2,-3-8 1,-12-3-1,-7 4 1,-22 8 0,-10 13 0,-11 17 1,-11 24 0,-10 28 0,-5 29 0,1 25 1,1 15-1,9 23 0,13 2 0,9 5 0,15-9-1,18-18 0,15-10 0,14-25 0,10-19-2,10-22-5,2-17-11,14-25-8,-5-14-7,2-11-3,-3-18 1,0-6-2,-7-4 5</inkml:trace>
          <inkml:trace contextRef="#ctx0" brushRef="#br0" timeOffset="4490.8849">-1566 2596 147,'-40'12'37,"-4"34"-8,-6 20-14,4 28-15,8 23 0,7 13-1,9 1 2,9-1-1,13-13 1,16-20-1,12-25 0,10-30 0,12-26-1,-1-25 1,4-25-1,-4-17 1,-8-23-2,-9-11 2,-17-25-1,-15-7 0,-7-13 0,-14-1 0,-7 6 1,-4 15 0,2 21 0,4 16 1,11 31-1,15 42 0,0 0 0,0 28-8,23 17-11,4-1-10,13 11-6,2-6-5,6-6 0,0-8 0,-1-6 30</inkml:trace>
          <inkml:trace contextRef="#ctx0" brushRef="#br0" timeOffset="5115.9134">-1149 2553 73,'0'0'37,"0"33"-5,9 11-5,9 24-4,-10 9-4,12 14-8,-6 16-10,1 1 1,3-1-1,-9-6-1,-4-13 1,1-17-1,-6-18 1,8-20-2,-8-33 1,0 0-1,-8-33 0,8-26 1,0-25-2,0-29 1,3-19 0,11-12 0,6 2 1,5 5 1,5 29-2,2 27 3,1 51-2,3 43 2,-8 47-1,-6 35 1,-1 27 0,-6 12-2,-2-2 1,-1-3-2,-5-19 2,2-15-2,-3-24 1,1-26-1,-1-24 1,-6-21-1,12-21 1,-5-22 0,-4-24 0,8-26 0,3-25-2,7-6 2,7-5-1,2 11 2,5 29-1,2 25 0,-5 42 0,-1 45 1,-3 44 0,-3 30 1,-10 16 0,-2 15-2,-4-10 1,3-8-2,-3-18 2,2-25-3,3-23 2,-3-22-7,10-15-13,-3-21-7,5-17-8,7-16 2,-2-5-2,-5-7 1,8 0-1</inkml:trace>
          <inkml:trace contextRef="#ctx0" brushRef="#br0" timeOffset="5459.6872">46 3235 146,'13'25'35,"-13"-25"-2,30 21-16,-4-34-17,2-12 0,5-19 0,4-12-1,-1-12 1,1-10-2,-9-9 2,-10-2 0,-8 4-1,-10 9 2,-14 18 0,-11 28-1,-12 24 1,-5 26 0,-3 39 0,2 27 0,8 19 0,2 13-1,14 5-1,10-5 1,9-10-1,19-14 0,9-26 1,8-20-1,8-24 0,8-24-5,4-16-11,-2-20-7,1-17-8,-4-18-2,1-18 0,-5-20 0,-4-14-1</inkml:trace>
          <inkml:trace contextRef="#ctx0" brushRef="#br0" timeOffset="5834.7116">361 3202 144,'0'0'36,"0"0"-3,45 0-13,0-16-21,11 2 1,12-11-2,-2-2 1,5 3-9,-9-10-11,0 5-12,-12 0-3,-4 2-2,-5 1-1,-12-1 0</inkml:trace>
          <inkml:trace contextRef="#ctx0" brushRef="#br0" timeOffset="5647.1972">712 2218 152,'-12'58'36,"5"43"-6,-3 23-15,10 20-15,0 10 0,0-2 1,9 1 0,-1-22-3,7-21 2,-2-22-1,2-29-11,-5-20-11,-1-20-8,-9-19-5,0 0 0,-14-29 1,-6-1-2</inkml:trace>
          <inkml:trace contextRef="#ctx0" brushRef="#br0" timeOffset="6147.2671">1160 2586 114,'13'55'39,"-4"11"1,-9 12-12,18 16-18,-8 7-10,1 0 1,0-4-1,-2-9 0,-9-15 0,0-22-1,0-16 0,0-35-1,0 0 2,-17-20-1,17-27 1,0-26-1,5-20 1,10-14 0,7-5 0,11 1 0,4 5 0,4 12 0,3 21 0,-3 22 0,-1 27-4,-9 11-11,0 25-10,-9 3-5,-3 7-6,-7 2-4,4-5 1,-16-19 3</inkml:trace>
          <inkml:trace contextRef="#ctx0" brushRef="#br0" timeOffset="6506.6651">1732 2632 122,'7'51'40,"-1"14"-4,6 15-13,-3 10-15,3 8-7,1-3-1,-1-11 1,-1-11-1,-2-16-1,0-21-7,-9-36-9,0 0-9,21-15-5,-14-28-2,-7-16 1,13-28 4,-13-15 6,8-18 17,-1-4 21,-7 3 10,10 13 5,-10 18 2,8 19 0,-8 27-5,0 23-5,0 21-10,0 35-13,0-3 0,0 1-1,10-3-1,-1-1-9,10 0-12,5-6-7,8-14-5,6 1-2,7-10-2,6-19 1</inkml:trace>
          <inkml:trace contextRef="#ctx0" brushRef="#br0" timeOffset="6725.3945">2332 2494 153,'-31'59'39,"-5"27"-6,-5 15-15,7 10-18,9 5 0,15-9-1,10-12 0,20-20 0,11-20 0,15-28 0,9-21 0,6-13 0,1-23 1,-3-5 0,-1-9-1,-10 0-14,-5-2-17,-10 5-6,-10 8-1,-4 6-1,-4 5-2</inkml:trace>
        </inkml:traceGroup>
        <inkml:traceGroup>
          <inkml:annotationXML>
            <emma:emma xmlns:emma="http://www.w3.org/2003/04/emma" version="1.0">
              <emma:interpretation id="{52A58253-C3EC-4846-85DF-89FC6E1514EA}" emma:medium="tactile" emma:mode="ink">
                <msink:context xmlns:msink="http://schemas.microsoft.com/ink/2010/main" type="inkWord" rotatedBoundingBox="14547,11081 16523,11491 16315,12494 14339,12084"/>
              </emma:interpretation>
              <emma:one-of disjunction-type="recognition" id="oneOf2">
                <emma:interpretation id="interp10" emma:lang="en-US" emma:confidence="0">
                  <emma:literal>an:</emma:literal>
                </emma:interpretation>
                <emma:interpretation id="interp11" emma:lang="en-US" emma:confidence="0">
                  <emma:literal>An:</emma:literal>
                </emma:interpretation>
                <emma:interpretation id="interp12" emma:lang="en-US" emma:confidence="0">
                  <emma:literal>an!</emma:literal>
                </emma:interpretation>
                <emma:interpretation id="interp13" emma:lang="en-US" emma:confidence="0">
                  <emma:literal>An!</emma:literal>
                </emma:interpretation>
                <emma:interpretation id="interp14" emma:lang="en-US" emma:confidence="0">
                  <emma:literal>An?</emma:literal>
                </emma:interpretation>
              </emma:one-of>
            </emma:emma>
          </inkml:annotationXML>
          <inkml:trace contextRef="#ctx0" brushRef="#br1" timeOffset="31259.8728">5834 2123 45,'6'-29'35,"-6"-2"0,-9-6-9,-2 0-7,-4 1-3,-3 8-1,-10 0-4,0 13-4,-7 15-4,-3 0-4,-1 27 0,1 16 1,-3 9 0,5 15 1,2 15-1,8 12 0,5 0-1,8 2 1,13-3 0,0-11 0,16-11 0,5-15 0,4-17 1,7-17 0,2-8 0,2-14 0,-3-15 0,-3-9 0,-1-12-1,-4-20 0,-1-15 1,-2-11-1,-1-18 0,-1-3 0,0 2 0,0 9 0,-4 8-1,-1 24 0,1 23 0,-16 37-1,0 0 1,21 54 0,-21 16 0,0 12 2,0 10-1,0 2 0,0 3 0,0-11 0,0-13 0,3-14-1,-3-12-4,7-15-11,4-15-8,-11-17-5,0 0-6,20 13 0,-20-13 0,21-21 6</inkml:trace>
          <inkml:trace contextRef="#ctx0" brushRef="#br1" timeOffset="31775.5334">6151 2494 122,'-16'26'35,"16"5"-4,-6 11-15,6 3-14,9 6-2,-2 8 1,2 1-1,-4-2 1,-5-6-1,13-4 2,-13-17-2,10-6 2,-10-25-1,0 0 1,0 0-1,9-31 1,-3-9-1,0-4-1,-2-12 0,7-10 0,2 1-1,4-1 1,7 15-2,0 9 1,2 19-1,2 19 1,0 20-1,-1 16 2,-5 24-1,-5 4-1,-2-2 2,-6 7 1,0-7-1,-6-6 1,-3-16 0,0-8 0,0-28-7,9 15-9,-9-15-8,13-29-7,-1 6-5,2-11-1,7-4 0,6-5 7</inkml:trace>
          <inkml:trace contextRef="#ctx0" brushRef="#br1" timeOffset="32213.0541">7090 2814 119,'0'0'35,"19"22"1,2-22-13,11 0-17,6-9-5,-2 1-12,6-3-13,-5 2-8,-4-2-5,-7 1 0,-5 1 0,-21 9-1</inkml:trace>
          <inkml:trace contextRef="#ctx0" brushRef="#br1" timeOffset="32041.1678">7097 2238 118,'0'0'37,"0"0"0,0 0-10,0 0-26,33 0-1,-11-12 1,6 4-2,1 8-9,-1-3-11,-1 10-8,-7 8-6,-6 5-1,-14 7 1,0 14-2</inkml:trace>
        </inkml:traceGroup>
        <inkml:traceGroup>
          <inkml:annotationXML>
            <emma:emma xmlns:emma="http://www.w3.org/2003/04/emma" version="1.0">
              <emma:interpretation id="{1394A58E-1D98-4A07-8A09-4BD4F27D1183}" emma:medium="tactile" emma:mode="ink">
                <msink:context xmlns:msink="http://schemas.microsoft.com/ink/2010/main" type="inkWord" rotatedBoundingBox="16869,11351 20659,9899 21289,11542 17499,12994"/>
              </emma:interpretation>
              <emma:one-of disjunction-type="recognition" id="oneOf3">
                <emma:interpretation id="interp15" emma:lang="en-US" emma:confidence="0">
                  <emma:literal>-2127.'</emma:literal>
                </emma:interpretation>
                <emma:interpretation id="interp16" emma:lang="en-US" emma:confidence="0">
                  <emma:literal>-2127th</emma:literal>
                </emma:interpretation>
                <emma:interpretation id="interp17" emma:lang="en-US" emma:confidence="0">
                  <emma:literal>-2127m.</emma:literal>
                </emma:interpretation>
                <emma:interpretation id="interp18" emma:lang="en-US" emma:confidence="0">
                  <emma:literal>-202')"</emma:literal>
                </emma:interpretation>
                <emma:interpretation id="interp19" emma:lang="en-US" emma:confidence="0">
                  <emma:literal>-2027.'</emma:literal>
                </emma:interpretation>
              </emma:one-of>
            </emma:emma>
          </inkml:annotationXML>
          <inkml:trace contextRef="#ctx0" brushRef="#br1" timeOffset="33056.8582">7942 2273 121,'0'0'36,"-24"17"-4,24-17-10,0 0-11,19 13-11,3-13 0,9-6 1,3-1-1,2-1 0,0 0 0,1 1 0,-4 0 0,-2 0-2,-3 7-15,-6-10-9,0 4-7,-2 6-3,-20 0 0,37-22 0,-15 10 0</inkml:trace>
          <inkml:trace contextRef="#ctx0" brushRef="#br1" timeOffset="33572.52">8605 1968 117,'0'-23'36,"0"-4"0,0 4-9,13-5-22,6-2-5,6 2-1,6 5 0,7 9 0,1 14 1,2 7-1,-3 15 0,-4 14 0,-4 20 0,-5 12 1,-11 12 1,-14 2-2,0 13 2,-19-3-1,-3 5 1,-9-10-1,-7-7 1,-8-13 0,-5-4 0,-4-12 0,1-18 0,-2-14 0,3-12 0,4-14 0,8-12-1,7-6 0,15-12-1,19-6 1,7 1-1,20 3 0,11 4 2,12 11-2,10 11 1,7 13 0,5 13 0,-7 11 0,-6 10 0,-9 4 1,-7 7-2,-10-4 2,-6-10 0,-8-7-2,-19-24-11,22 24-11,-22-24-6,24-19-7,-14-3-1,5-2 0,1-12-1</inkml:trace>
          <inkml:trace contextRef="#ctx0" brushRef="#br1" timeOffset="38572.8456">9785 1661 36,'0'-29'29,"0"29"0,0-23 0,0 23-3,0 0-2,0 0-3,-21 9-4,7 12-3,-4 11-7,-3 11-6,-4 20 0,-3 6-1,-4 17 0,2 9-1,1 8 2,7 5-1,7 2-1,6-9 0,9 0 0,5-19 0,8-7 0,6-11 1,3-20-2,5-8-1,-2-15-5,4-5-8,-1-16-5,0-3-7,-3-12-4,-1-11-3,-3 1-1,-1-14 2,4-1 21</inkml:trace>
          <inkml:trace contextRef="#ctx0" brushRef="#br1" timeOffset="39104.1239">10041 2086 114,'-4'-28'35,"4"-3"0,4 1-11,8 3-14,2 2-10,6 6-1,10 9 1,1 10 0,2 8 1,-2 15 0,0 15 1,-7 16 0,-3 8-1,-10 7 1,-5 12-1,-12 1-1,-8-2-1,-11-7 1,-2-8-2,-4-6 1,-3-11 0,0-10-1,-4-20 1,4-7 1,5-11-2,2-21 2,5 0-1,7-14 0,9-5 1,6-1-1,0-3 1,17 9 0,8 9 0,4 7 1,9 12-1,5 19 1,0 5-1,3 12 0,-5 5 1,-1-1-2,-5 1 1,-8-4-3,-5-1-7,-22-29-9,26 20-6,-26-20-5,16-6-4,-16 6-1,12-29 0,-6 0 11</inkml:trace>
          <inkml:trace contextRef="#ctx0" brushRef="#br1" timeOffset="39494.7748">10335 1525 121,'-16'-8'35,"16"8"-4,0 0-12,0 0-8,8 30-10,17-3-2,12 4 2,12 13-1,10 13 1,6 10-2,2 10 2,-2 7-1,-3 9 0,-9 10 2,-12-1-1,-13-1-1,-16-7 1,-12 1 0,-17-14-1,-4-7 0,-7-9 1,-3-15-3,-1-4 1,-1-12-2,8-7-10,-1-16-8,26-11-8,-28 0-5,28 0-1,-6-30 0,13-1-1</inkml:trace>
          <inkml:trace contextRef="#ctx0" brushRef="#br1" timeOffset="41026.1572">10769 1089 32,'0'0'20,"-4"-19"7,4 19 0,0 0-3,0 0-1,0 0-2,4 19-3,-4 1-3,0 15-2,0 3-12,8 11 1,-8-2-1,0 7 0,6 1-1,-6-5 0,0-7 0,0-7 0,0-8-1,0-12-1,0-16 0,0 0 0,0 0 0,0 0 0,10-22 0,-10-7 0,10-2 0,-2-10 1,2-2 1,3-2-1,2-5 1,1 6 0,2 4 0,4 7 0,-3 11 2,0 12 0,-1 10 0,1 11 1,-4 18-1,-3 6 0,-3 7 1,-9 3-1,5 1-1,-5-3-1,0 0-1,0-7 1,0-7-7,-5-13-9,5-16-7,10 20-7,-10-20-4,0 0-2,22-28 1,-9 13 0</inkml:trace>
          <inkml:trace contextRef="#ctx0" brushRef="#br1" timeOffset="41260.5142">11262 1328 104,'0'0'35,"0"0"-1,20 8-7,-4-12-14,11-1-10,4-3-4,4 1 1,1-5 0,-2 3-7,2 1-9,-3-1-8,-5 3-6,-3-1-4,-7 0-1,-18 7 0,25-19 2</inkml:trace>
          <inkml:trace contextRef="#ctx0" brushRef="#br1" timeOffset="41494.9398">11773 1007 133,'0'36'37,"-4"8"-8,4 13-10,-11 8-11,5 0-7,2 2 0,4-9 0,-10-4-2,10-13 0,-6-11-3,6-14-11,0-16-12,0 0-7,0 0-2,19 0-1,-19 0 0,15-23 1</inkml:trace>
        </inkml:traceGroup>
      </inkml:traceGroup>
    </inkml:traceGroup>
    <inkml:traceGroup>
      <inkml:annotationXML>
        <emma:emma xmlns:emma="http://www.w3.org/2003/04/emma" version="1.0">
          <emma:interpretation id="{D4540F68-8FA3-4655-9517-326F0754254C}" emma:medium="tactile" emma:mode="ink">
            <msink:context xmlns:msink="http://schemas.microsoft.com/ink/2010/main" type="paragraph" rotatedBoundingBox="9903,13402 12867,13426 12857,14571 9894,14547" alignmentLevel="2"/>
          </emma:interpretation>
        </emma:emma>
      </inkml:annotationXML>
      <inkml:traceGroup>
        <inkml:annotationXML>
          <emma:emma xmlns:emma="http://www.w3.org/2003/04/emma" version="1.0">
            <emma:interpretation id="{47585A66-95D4-4F05-BEC0-D858A1378EE1}" emma:medium="tactile" emma:mode="ink">
              <msink:context xmlns:msink="http://schemas.microsoft.com/ink/2010/main" type="line" rotatedBoundingBox="9903,13402 12867,13426 12857,14571 9894,14547"/>
            </emma:interpretation>
          </emma:emma>
        </inkml:annotationXML>
        <inkml:traceGroup>
          <inkml:annotationXML>
            <emma:emma xmlns:emma="http://www.w3.org/2003/04/emma" version="1.0">
              <emma:interpretation id="{D59F342A-AAB7-48A9-96FD-0F37DB70F7F3}" emma:medium="tactile" emma:mode="ink">
                <msink:context xmlns:msink="http://schemas.microsoft.com/ink/2010/main" type="inkWord" rotatedBoundingBox="9903,13402 12867,13426 12857,14571 9894,14547"/>
              </emma:interpretation>
              <emma:one-of disjunction-type="recognition" id="oneOf4">
                <emma:interpretation id="interp20" emma:lang="en-US" emma:confidence="0">
                  <emma:literal>r=2</emma:literal>
                </emma:interpretation>
                <emma:interpretation id="interp21" emma:lang="en-US" emma:confidence="0">
                  <emma:literal>re 2</emma:literal>
                </emma:interpretation>
                <emma:interpretation id="interp22" emma:lang="en-US" emma:confidence="0">
                  <emma:literal>r 2</emma:literal>
                </emma:interpretation>
                <emma:interpretation id="interp23" emma:lang="en-US" emma:confidence="0">
                  <emma:literal>8=2</emma:literal>
                </emma:interpretation>
                <emma:interpretation id="interp24" emma:lang="en-US" emma:confidence="0">
                  <emma:literal>r. 2</emma:literal>
                </emma:interpretation>
              </emma:one-of>
            </emma:emma>
          </inkml:annotationXML>
          <inkml:trace contextRef="#ctx0" brushRef="#br0" timeOffset="8616.1447">880 4446 121,'0'0'42,"0"0"-4,0 36-12,12 11-7,-3 16-10,3 16-9,-2 9 0,2 6 0,1 4 0,-1-4 0,-8-7 0,-4-21 0,0-10 0,-4-21 0,-4-18-2,8-17 0,-25-17-1,12-18 2,1-22-1,8-11 0,4-16 2,0-5-1,0-14 1,16 2-1,9-1 2,5 14-2,6 1 1,15 15 1,-3 13-4,7 8-11,-2 22-9,-2 14-7,1 15-7,-2 3-2,-7 16-3,-4 10 0,-5 6 31</inkml:trace>
          <inkml:trace contextRef="#ctx0" brushRef="#br0" timeOffset="8991.1677">1601 5109 144,'-9'17'44,"9"-17"0,21 10-21,4-22-23,16-9 0,12-2 0,6-20-12,7 6-17,-1-7-9,4 0-3,-5 1-3,2 4 0,-4-9 1</inkml:trace>
          <inkml:trace contextRef="#ctx0" brushRef="#br0" timeOffset="8803.6527">1599 4644 164,'0'0'44,"0"0"-5,18 0-31,7-10-8,4-12 0,11 8-6,0-7-21,4 7-8,0 4-7,-7 10-2,-7 9 0,-7 6 0</inkml:trace>
          <inkml:trace contextRef="#ctx0" brushRef="#br0" timeOffset="9538.092">2737 4510 151,'0'-30'43,"0"-11"-5,18-2-15,8-2-23,12-6 0,14 7 0,4 6 0,4 10 0,-2 16 0,-4 16 0,-5 22 0,-11 22 0,-13 25 0,-14 13-2,-11 10 1,-22 8 0,-8 6 2,-8-3 0,-3-4 1,-12-13-2,-1-18 0,4-14 0,0-10 0,3-25 0,4-14 0,9-16 0,2-17 0,11-17 0,7-13 0,8-7-2,6-2 1,17 3 1,4 10 3,9 14-3,11 14 0,6 22 0,10 13 0,10 13 0,5 10 0,8 7 0,5-8 0,2 1 0,0-14 0,-9-5 0,-3-17 0,-6 0 0,-11-17-3,-4-5-17,-17-11-15,-4-3-4,-10-6-3,-5-4-1,0 1-1</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3:20.044"/>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4A6E2C40-0825-47DC-9436-B9E15C836BB9}" emma:medium="tactile" emma:mode="ink">
          <msink:context xmlns:msink="http://schemas.microsoft.com/ink/2010/main" type="inkDrawing" rotatedBoundingBox="15114,3510 18363,2071 19316,4222 16067,5662" hotPoints="18650,3833 17181,5301 15713,3833 17181,2364" semanticType="enclosure" shapeName="Circle"/>
        </emma:interpretation>
      </emma:emma>
    </inkml:annotationXML>
    <inkml:trace contextRef="#ctx0" brushRef="#br0">2730 618 63,'16'30'23,"5"-7"-4,7-13-19,4-10-6,8-10 0,1-13 0,1-14 5,-13-7 2,-14-9 7,-15-3 6,-28-9 6,-13 3 2,-27-8 0,-16 11-1,-27 2-3,-8 7-3,-21 9-4,-9 9-3,-12 17-6,-14 11-2,-14 19 0,-6 14-1,-10 17 1,-9 21-1,2 23 0,6 21-1,12 23 0,29 24 0,22 22 0,37 21 1,39 9 0,46 11 0,47-10 1,38-15-1,45-13 1,32-31-1,45-37 2,29-28 0,27-48-1,20-32 1,20-33-1,9-36 1,9-29-1,-9-29 1,-20-28-1,-20-18 1,-40-17 0,-45-14 0,-52-13-1,-51 5 2,-57 8 0,-52 18 0,-44 24-1,-36 19 1,-29 30-1,-16 26-10,-1 35-12,-7 16-11,8 21-4,17 8 0,18 8-2,18 9-3</inkml:trace>
  </inkml:traceGroup>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3:26.248"/>
    </inkml:context>
    <inkml:brush xml:id="br0">
      <inkml:brushProperty name="width" value="0.07938" units="cm"/>
      <inkml:brushProperty name="height" value="0.07938" units="cm"/>
      <inkml:brushProperty name="color" value="#953734"/>
      <inkml:brushProperty name="fitToCurve" value="1"/>
    </inkml:brush>
    <inkml:brush xml:id="br1">
      <inkml:brushProperty name="width" value="0.03528" units="cm"/>
      <inkml:brushProperty name="height" value="0.03528" units="cm"/>
      <inkml:brushProperty name="color" value="#953734"/>
      <inkml:brushProperty name="fitToCurve" value="1"/>
    </inkml:brush>
  </inkml:definitions>
  <inkml:traceGroup>
    <inkml:annotationXML>
      <emma:emma xmlns:emma="http://www.w3.org/2003/04/emma" version="1.0">
        <emma:interpretation id="{9D5964CF-C5F1-4A7C-85A0-76D8B1A55B08}" emma:medium="tactile" emma:mode="ink">
          <msink:context xmlns:msink="http://schemas.microsoft.com/ink/2010/main" type="writingRegion" rotatedBoundingBox="14882,5579 22209,3942 23115,7995 15787,9632"/>
        </emma:interpretation>
      </emma:emma>
    </inkml:annotationXML>
    <inkml:traceGroup>
      <inkml:annotationXML>
        <emma:emma xmlns:emma="http://www.w3.org/2003/04/emma" version="1.0">
          <emma:interpretation id="{8057C048-9884-48E0-ABCA-54FA564DEE79}" emma:medium="tactile" emma:mode="ink">
            <msink:context xmlns:msink="http://schemas.microsoft.com/ink/2010/main" type="paragraph" rotatedBoundingBox="14872,5625 17071,5082 17350,6210 15151,6754" alignmentLevel="1"/>
          </emma:interpretation>
        </emma:emma>
      </inkml:annotationXML>
      <inkml:traceGroup>
        <inkml:annotationXML>
          <emma:emma xmlns:emma="http://www.w3.org/2003/04/emma" version="1.0">
            <emma:interpretation id="{26F6F093-230C-4423-94BA-1290155BE3DC}" emma:medium="tactile" emma:mode="ink">
              <msink:context xmlns:msink="http://schemas.microsoft.com/ink/2010/main" type="line" rotatedBoundingBox="14872,5625 17071,5082 17350,6210 15151,6754"/>
            </emma:interpretation>
          </emma:emma>
        </inkml:annotationXML>
        <inkml:traceGroup>
          <inkml:annotationXML>
            <emma:emma xmlns:emma="http://www.w3.org/2003/04/emma" version="1.0">
              <emma:interpretation id="{677DB24C-B25F-4689-8040-9A68EB5BF9A0}" emma:medium="tactile" emma:mode="ink">
                <msink:context xmlns:msink="http://schemas.microsoft.com/ink/2010/main" type="inkWord" rotatedBoundingBox="14872,5625 17071,5082 17350,6210 15151,6754"/>
              </emma:interpretation>
              <emma:one-of disjunction-type="recognition" id="oneOf0">
                <emma:interpretation id="interp0" emma:lang="en-US" emma:confidence="0">
                  <emma:literal>n=6</emma:literal>
                </emma:interpretation>
                <emma:interpretation id="interp1" emma:lang="en-US" emma:confidence="0">
                  <emma:literal>A. 6</emma:literal>
                </emma:interpretation>
                <emma:interpretation id="interp2" emma:lang="en-US" emma:confidence="0">
                  <emma:literal>n= 6</emma:literal>
                </emma:interpretation>
                <emma:interpretation id="interp3" emma:lang="en-US" emma:confidence="0">
                  <emma:literal>N=6</emma:literal>
                </emma:interpretation>
                <emma:interpretation id="interp4" emma:lang="en-US" emma:confidence="0">
                  <emma:literal>NE 6</emma:literal>
                </emma:interpretation>
              </emma:one-of>
            </emma:emma>
          </inkml:annotationXML>
          <inkml:trace contextRef="#ctx0" brushRef="#br0">14 71 92,'0'0'38,"-16"52"-7,16 18-10,5 11-5,5 16-4,-1 10-3,2-5-8,3-5-1,-1-13-1,-1-22 0,1-15 0,-3-22 1,-10-25-1,0 0 1,18-33 0,-18-8 0,0-16 0,9-10 1,-9-8-1,9-13 1,3-10 0,2 1 0,7-4 0,2 18 0,4 12-1,-2 14 2,3 30-2,-1 27 2,-4 39-2,-2 26-1,-4 17 1,-2 18 0,1 6 0,-1 3-1,-2-8 0,-1-11-1,1-26 2,-1-12-2,-1-24-9,6-15-11,-17-13-7,24-22-6,-11-5-2,-1-17-1,1 4-1</inkml:trace>
          <inkml:trace contextRef="#ctx0" brushRef="#br0" timeOffset="359.3899">756 668 117,'-12'16'41,"12"-16"0,17-7-14,11-2-23,8-1-5,5-9-5,9 4-13,3-6-10,0-8-6,3-1-1,5-13-1,-10 1-2</inkml:trace>
          <inkml:trace contextRef="#ctx0" brushRef="#br0" timeOffset="171.8787">620 179 103,'26'-24'39,"1"17"-4,4-5-12,10 6-11,11-1-17,-2-2-17,6 9-8,-2-6-6,-5 6-1,-8 0-1,-10 13-2</inkml:trace>
          <inkml:trace contextRef="#ctx0" brushRef="#br1" timeOffset="58029.5752">1750-198 16,'0'0'11,"12"-17"-1,-12 17-2,16-20 0,-16 20-2,15-29 3,-15 29-1,15-32 2,-15 13 5,9 1 4,-9-6 0,0 1-1,-5-2-1,5 4-2,-18-2-1,5 4-2,-9 4-5,1 6-4,-5 9-1,-2 8-1,-5 8 1,0 12-1,-1 9 1,-2 14-1,1 7 0,1 15-1,6 5 0,4 6 0,5 2-1,8 10 1,11-5-2,10-8 0,12-2 0,7-11 0,14-9 1,7-11-1,9-6 1,6-15 1,6-7-2,2-14 2,-2-15 0,0-4-1,-6-21 1,-6-2 0,-6-16 1,-8-8-1,-12-5 2,-10-8-2,-12 3 1,-11 1-1,-14 3 1,-8 6 1,-7 11 0,-6 15 0,-7 15 0,-3 17 0,0 17-1,1 24 1,7 12-2,3 12 0,9 13-2,9-5 0,10 1 0,6-7 0,12-9-1,3-13 2,5-10-1,1-14 1,1-9-10,-22-12-8,31 0-10,-31 0-6,21-33-1,-21 10-2,0-9 1</inkml:trace>
        </inkml:traceGroup>
      </inkml:traceGroup>
    </inkml:traceGroup>
    <inkml:traceGroup>
      <inkml:annotationXML>
        <emma:emma xmlns:emma="http://www.w3.org/2003/04/emma" version="1.0">
          <emma:interpretation id="{BAA547EA-792B-465B-8554-E40B2691EF2A}" emma:medium="tactile" emma:mode="ink">
            <msink:context xmlns:msink="http://schemas.microsoft.com/ink/2010/main" type="paragraph" rotatedBoundingBox="17050,7571 22736,6301 23115,7995 17428,9265" alignmentLevel="2"/>
          </emma:interpretation>
        </emma:emma>
      </inkml:annotationXML>
      <inkml:traceGroup>
        <inkml:annotationXML>
          <emma:emma xmlns:emma="http://www.w3.org/2003/04/emma" version="1.0">
            <emma:interpretation id="{361E534D-8EA1-4E46-BE1B-9E2D7EBE9095}" emma:medium="tactile" emma:mode="ink">
              <msink:context xmlns:msink="http://schemas.microsoft.com/ink/2010/main" type="line" rotatedBoundingBox="17050,7571 22736,6301 23115,7995 17428,9265"/>
            </emma:interpretation>
          </emma:emma>
        </inkml:annotationXML>
        <inkml:traceGroup>
          <inkml:annotationXML>
            <emma:emma xmlns:emma="http://www.w3.org/2003/04/emma" version="1.0">
              <emma:interpretation id="{B4700B73-17F0-45BF-AD99-FA9289FD1626}" emma:medium="tactile" emma:mode="ink">
                <msink:context xmlns:msink="http://schemas.microsoft.com/ink/2010/main" type="inkWord" rotatedBoundingBox="17050,7571 22736,6301 23115,7995 17428,9265">
                  <msink:destinationLink direction="with" ref="{F75D02F1-2150-4CEA-8B8A-6DACFF22C80A}"/>
                </msink:context>
              </emma:interpretation>
              <emma:one-of disjunction-type="recognition" id="oneOf1">
                <emma:interpretation id="interp5" emma:lang="en-US" emma:confidence="0">
                  <emma:literal>geometric</emma:literal>
                </emma:interpretation>
                <emma:interpretation id="interp6" emma:lang="en-US" emma:confidence="0">
                  <emma:literal>geometry</emma:literal>
                </emma:interpretation>
                <emma:interpretation id="interp7" emma:lang="en-US" emma:confidence="0">
                  <emma:literal>geometrid</emma:literal>
                </emma:interpretation>
                <emma:interpretation id="interp8" emma:lang="en-US" emma:confidence="0">
                  <emma:literal>geometrize</emma:literal>
                </emma:interpretation>
                <emma:interpretation id="interp9" emma:lang="en-US" emma:confidence="0">
                  <emma:literal>geometer</emma:literal>
                </emma:interpretation>
              </emma:one-of>
            </emma:emma>
          </inkml:annotationXML>
          <inkml:trace contextRef="#ctx0" brushRef="#br0" timeOffset="-3656.4853">2704 1863 33,'-45'-30'35,"-11"10"-1,0 13-6,-14 15-4,5 24-3,-3 18-4,12 24-1,0 16-6,16 13-5,15 6-4,16-1-2,18-1 1,16-12-1,12-20 0,12-17-1,11-21 1,2-18-2,-2-19 1,-6-13 1,-9-14 1,-11-17-1,-10-15 2,-11-7 0,-13-16-1,0-11 1,0-2 1,0-1-1,7 4 0,-7 19 2,14 15-1,0 29 0,4 35 0,3 36-1,4 26-1,-5 33 1,5 16 0,3 19-2,-4 18 0,-6-1 0,-5 0 0,-13-7 0,-9-13 2,-7-12-2,-12-16 1,-6-26-3,-7-20-2,-5-30-8,5-20-5,-2-26-3,6-11-6,2-24-4,10-8-5,10-17 1,9-11 4,15-6 27</inkml:trace>
          <inkml:trace contextRef="#ctx0" brushRef="#br0" timeOffset="-3281.4619">3168 2444 123,'23'-13'34,"7"-8"-7,1-2-10,4-6-10,2-9-6,-5-10-1,-1-4 0,-7 1 1,-6-3-1,-18 5 2,0 5 0,-20 14 0,-8 14 0,-11 16 0,-8 26-1,-9 18 1,1 20-2,5 17 0,4 13-2,17 1-1,5 0 1,15-7-1,18-10 0,16-20 1,12-15-4,15-18-12,7-19-8,5-15-8,6-10-4,-1-12 1,-1-11-1,0-13 28</inkml:trace>
          <inkml:trace contextRef="#ctx0" brushRef="#br0" timeOffset="-2937.6995">3785 1806 120,'-60'27'40,"-4"32"-4,4 22-13,4 14-16,9 12-9,19-3-1,18-3 1,15-7 0,16-22-1,14-21 1,16-20 0,5-18 2,1-26-1,-1-10 1,1-19 1,-8-16-1,-6-9 1,-14-13 0,-5-8 0,-11-7 0,-5 1 1,-8 8-1,0 13 1,-11 14-1,4 15 0,-1 23 0,8 21-6,0 0-8,-11 35-9,11-5-6,6-1-5,1 1-4,5-8 0,-12-22 0</inkml:trace>
          <inkml:trace contextRef="#ctx0" brushRef="#br0" timeOffset="-2343.9083">4042 1798 99,'0'29'35,"0"23"-6,0 19-9,0 20-4,6 1-6,1 9-7,2-4-4,-3-10 0,5-15 0,-2-17 0,-1-16 0,2-18 0,-10-21 1,0 0 0,21-30 0,-13-11 1,-2-9-1,8-20 1,0-16-1,7-14 1,7-5 0,4-8-1,4 10 1,1 9 0,7 18 0,-7 28 0,-2 32 1,-8 42 0,-8 36-1,-10 23 0,-9 19 0,5 6-1,-5 5-1,0-11-1,0-16 0,0-17 0,0-28 0,8-20 0,-8-23 1,19-8 0,-10-20 1,3-15 0,4-16 0,1-15 1,7-11 0,10-12 0,1-5 0,7 1 0,2 13 0,-2 21 0,-5 25 1,0 31 0,-12 37 0,-7 26-1,-5 26 0,-4 11 0,-2 11-2,-1-11 0,0-8 0,2-17-7,5-20-10,0-15-9,-13-29-7,24 13-3,-24-13-1,31-29-1,-18 1 20</inkml:trace>
          <inkml:trace contextRef="#ctx0" brushRef="#br0" timeOffset="-2015.7626">5150 2279 83,'29'0'40,"2"-22"-1,3-2-12,12-10-7,-3-4-8,-4-8-7,3-11-4,-12-2 0,-10-6 0,-7-6-1,-13-1 2,-9 7 0,-12 12 0,-11 10 1,-15 27-1,-3 22-1,-5 28 0,2 22-2,6 25 0,13 13 0,11 7-2,23-4 0,14-3 0,16-14 1,17-17-1,12-23 2,3-13-11,3-12-8,1-15-8,-6-17-7,-5-17-3,-7-8 0,-5-12 0</inkml:trace>
          <inkml:trace contextRef="#ctx0" brushRef="#br0" timeOffset="-1625.1142">5716 1940 137,'8'-20'42,"18"5"-9,4 2-13,19 6-15,10-1-6,4 3 1,4 5-12,-8-11-9,0 5-9,-11-1-6,-6-3-5,-7-5 1,-9-4-1</inkml:trace>
          <inkml:trace contextRef="#ctx0" brushRef="#br0" timeOffset="-1812.6143">5974 1185 113,'7'-24'40,"-7"24"0,0 67-13,0 30-13,0 18-12,0 14-3,0 11 0,0-3 1,12-13-2,-3-13 2,1-15-4,-10-30-11,9-10-9,-9-18-8,-8-17-4,8-21-3,-29 6 0,2-20-1</inkml:trace>
          <inkml:trace contextRef="#ctx0" brushRef="#br0" timeOffset="-1328.2179">6466 1548 136,'6'38'41,"-6"21"-10,0 14-14,0 7-14,0 6-2,0-12 0,0-10 0,0-5-2,0-15 1,0-21-1,0-23 1,0 0-1,4-19 1,-4-16-1,12-13 0,0-14 1,5-15-1,10-11 0,5 2 1,2 4-1,3 7 1,1 13 0,-1 17-1,-2 17-10,-5 20-8,-12 21-10,-1 9-4,-3 2-4,-4 3-2,2-10 0</inkml:trace>
          <inkml:trace contextRef="#ctx0" brushRef="#br0" timeOffset="-1000.0723">7057 1397 128,'6'35'40,"-6"18"-8,-6 12-13,6 23-7,-15 11-11,9-3-1,-4 1 0,10-11-1,-5-19-1,5-17-9,0-21-10,0-29-6,22-6-6,-10-25-1,4-19-1,-1-15 2,6-15 3,5-12 26,1-13 4,-4 2 1,4 3 28,-1 11 5,-5 17 2,0 13-2,-7 19-3,-14 40-5,20-11-11,-20 11-17,20 37-19,-5-17-10,6 1-5,11-4 0,11-11 0,5-6 0</inkml:trace>
          <inkml:trace contextRef="#ctx0" brushRef="#br0" timeOffset="-796.9328">7861 1251 126,'-41'59'39,"-6"27"-1,-11 10-12,5 19-13,3 3-14,12-5 0,14-8 0,17-13-1,23-25-2,14-21 1,18-19-13,5-27-9,9-12-9,-1-12-6,-5-19 1,-6-7-1,-14-10 5</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3:28.967"/>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95FC0AC6-3163-4C2D-850D-481121A9E647}" emma:medium="tactile" emma:mode="ink">
          <msink:context xmlns:msink="http://schemas.microsoft.com/ink/2010/main" type="writingRegion" rotatedBoundingBox="4241,12089 14104,11110 14587,15981 4725,16961"/>
        </emma:interpretation>
      </emma:emma>
    </inkml:annotationXML>
    <inkml:traceGroup>
      <inkml:annotationXML>
        <emma:emma xmlns:emma="http://www.w3.org/2003/04/emma" version="1.0">
          <emma:interpretation id="{C9065206-C659-464D-89B5-506D6A2C9D4F}" emma:medium="tactile" emma:mode="ink">
            <msink:context xmlns:msink="http://schemas.microsoft.com/ink/2010/main" type="paragraph" rotatedBoundingBox="4241,11906 14110,11145 14273,13268 4405,14030" alignmentLevel="1"/>
          </emma:interpretation>
        </emma:emma>
      </inkml:annotationXML>
      <inkml:traceGroup>
        <inkml:annotationXML>
          <emma:emma xmlns:emma="http://www.w3.org/2003/04/emma" version="1.0">
            <emma:interpretation id="{071DD620-74B0-4002-89EE-06777DF0CB8F}" emma:medium="tactile" emma:mode="ink">
              <msink:context xmlns:msink="http://schemas.microsoft.com/ink/2010/main" type="line" rotatedBoundingBox="4241,11906 14110,11145 14273,13268 4405,14030"/>
            </emma:interpretation>
          </emma:emma>
        </inkml:annotationXML>
        <inkml:traceGroup>
          <inkml:annotationXML>
            <emma:emma xmlns:emma="http://www.w3.org/2003/04/emma" version="1.0">
              <emma:interpretation id="{39BFC1EC-D68F-4963-8996-858A472755B1}" emma:medium="tactile" emma:mode="ink">
                <msink:context xmlns:msink="http://schemas.microsoft.com/ink/2010/main" type="inkWord" rotatedBoundingBox="4270,12277 5552,12178 5642,13343 4360,13442"/>
              </emma:interpretation>
              <emma:one-of disjunction-type="recognition" id="oneOf0">
                <emma:interpretation id="interp0" emma:lang="en-US" emma:confidence="0">
                  <emma:literal>an</emma:literal>
                </emma:interpretation>
                <emma:interpretation id="interp1" emma:lang="en-US" emma:confidence="0">
                  <emma:literal>An</emma:literal>
                </emma:interpretation>
                <emma:interpretation id="interp2" emma:lang="en-US" emma:confidence="0">
                  <emma:literal>and</emma:literal>
                </emma:interpretation>
                <emma:interpretation id="interp3" emma:lang="en-US" emma:confidence="0">
                  <emma:literal>any</emma:literal>
                </emma:interpretation>
                <emma:interpretation id="interp4" emma:lang="en-US" emma:confidence="0">
                  <emma:literal>dn</emma:literal>
                </emma:interpretation>
              </emma:one-of>
            </emma:emma>
          </inkml:annotationXML>
          <inkml:trace contextRef="#ctx0" brushRef="#br0">-10198 6793 31,'8'-24'15,"-8"-1"2,-6-2-1,-3-4 0,-9 1 1,2 7 1,-16 2 1,-1 7-1,-10 9-3,1 18-3,-8 8-3,-5 17-1,7 7-1,-6 21-3,12 11-4,8 4-1,13 0 1,9 0 0,20-3 0,9-10 0,11-11-1,6-18 0,9-14 1,4-10 0,0-15-1,-5-16 1,-7-3 0,-1-16-1,-11-2 1,0-8-1,-7-7 1,-3-10 0,-6-6-1,-2-5 1,4-8-1,-2 0 0,0 9 0,1 6 2,-2 22-2,-2 15 2,-4 29 0,10 15 0,-10 34 1,6 17 1,-6 15-1,8 14-1,1 2 1,1 3-2,-1-11 1,2-8-2,0-9 1,2-20-4,5-10-9,-11-18-9,6-5-10,-13-19-6,21 4-1,-21-4-1,21-18 4</inkml:trace>
          <inkml:trace contextRef="#ctx0" brushRef="#br0" timeOffset="468.7848">-9903 7210 130,'0'45'40,"-7"7"-10,14 11-14,0 4-10,2-2-5,5-5-1,0-2 0,4-9 0,-5-17-1,2-11 1,-15-21 0,18 0-1,-10-14 1,-8-15-1,0-14 0,0-8 1,8-7-1,-8-3 0,9-10 1,4 3-1,6 2 1,5 9 0,7 19 0,-3 10 1,6 14 0,-6 23 1,0 18-1,-6 10 0,-3 14 1,-6 8-1,0-3 0,-10 3-1,3-8 0,-6-8-1,7-17-3,1-1-11,-8-25-9,0 0-10,26-12-4,-6-11-2,0-5 0,2-3 11</inkml:trace>
        </inkml:traceGroup>
        <inkml:traceGroup>
          <inkml:annotationXML>
            <emma:emma xmlns:emma="http://www.w3.org/2003/04/emma" version="1.0">
              <emma:interpretation id="{A88B3913-5770-45C8-9030-D06239280FD4}" emma:medium="tactile" emma:mode="ink">
                <msink:context xmlns:msink="http://schemas.microsoft.com/ink/2010/main" type="inkWord" rotatedBoundingBox="6147,12100 9465,12003 9497,13090 6179,13187"/>
              </emma:interpretation>
              <emma:one-of disjunction-type="recognition" id="oneOf1">
                <emma:interpretation id="interp5" emma:lang="en-US" emma:confidence="0">
                  <emma:literal>10.80-1-56-1</emma:literal>
                </emma:interpretation>
                <emma:interpretation id="interp6" emma:lang="en-US" emma:confidence="0">
                  <emma:literal>50.80-1-56-1</emma:literal>
                </emma:interpretation>
                <emma:interpretation id="interp7" emma:lang="en-US" emma:confidence="0">
                  <emma:literal>10.8-1-56-1</emma:literal>
                </emma:interpretation>
                <emma:interpretation id="interp8" emma:lang="en-US" emma:confidence="0">
                  <emma:literal>•0.8-1-56-1</emma:literal>
                </emma:interpretation>
                <emma:interpretation id="interp9" emma:lang="en-US" emma:confidence="0">
                  <emma:literal>•0.80-1-56-1</emma:literal>
                </emma:interpretation>
              </emma:one-of>
            </emma:emma>
          </inkml:annotationXML>
          <inkml:trace contextRef="#ctx0" brushRef="#br0" timeOffset="734.4148">-8849 6979 139,'0'0'40,"19"-21"-5,9 17-20,7-8-15,5 2 0,7-2-12,-6-1-10,1 6-11,-7 3-3,-7 8-3,-9 9 1,-14 9-1</inkml:trace>
          <inkml:trace contextRef="#ctx0" brushRef="#br0" timeOffset="906.3003">-8727 7379 135,'19'16'41,"2"-16"-5,11-9-18,9-4-18,4-3-9,9 2-15,-10-6-12,4 4-1,-3 0-1,-9 0-1,-3 6-1</inkml:trace>
          <inkml:trace contextRef="#ctx0" brushRef="#br0" timeOffset="2047.0009">-7576 6597 96,'-22'-33'38,"-2"17"-7,-10 0-7,-6 16-5,-8 8-5,-1 14-5,1 19-8,-5 12-1,5 19-1,9 8 0,14 8 1,4 2-1,21-4 1,0 0-1,22-17 1,10-11-2,11-15 2,6-16 0,5-20 0,7-14-1,-8-14 1,4-14 0,-14-9-1,-3-11 1,-11-7 0,-10-10-1,-10-2 0,-9-12 1,-3-4-1,-8-5 1,2 10-1,-3 7 1,6 10-1,6 18-4,0 18-9,0 32-8,22 7-8,-6 30-6,5 16-3,1 18 0,5 9 6</inkml:trace>
          <inkml:trace contextRef="#ctx0" brushRef="#br0" timeOffset="2297.0167">-7186 7344 143,'0'0'41,"-10"28"-4,10-28-19,-10 16-18,10-16 0,0 0 0,0 0-1,0 0-10,26 8-11,-26-8-10,25-23-5,-13 7-2,9-11-2,4 1 0</inkml:trace>
          <inkml:trace contextRef="#ctx0" brushRef="#br0" timeOffset="2718.9255">-6624 6482 125,'-43'0'40,"-11"17"-1,-1 16-15,-10 7-20,12 7-5,6-1 1,7-2-1,14 0 1,15-8-1,11-1 2,22-12-2,12 6 2,13-5-1,7 3 0,7 2-1,10 7 1,-2 2-1,-4 4 2,-6 4-2,-16 3 2,-9 9-1,-15-8 1,-15 2 0,-17-7 0,-9-7 0,-6-3-1,-6-19 0,3-10-1,-3-12 0,6-12 0,-1-16-1,11-5 1,5-18 0,7-8 0,6-2 2,7-6-2,7-5 1,11 2-1,3-4-6,13 7-14,0 1-10,-2 9-8,5 10-1,-6 10 0,-1 8-1</inkml:trace>
          <inkml:trace contextRef="#ctx0" brushRef="#br0" timeOffset="3468.9665">-5609 6927 118,'-31'-20'41,"9"11"-5,4 9-10,-4 8-10,3 0-10,3 12-5,7 2-2,2 0 1,7-2-1,7 5 0,2-6-1,7-10 1,8-1 0,-2-8 0,3-8 1,-5-1-1,-20 9 1,24-41 0,-17 19 1,-10 1-1,-8 2 1,-4-1 0,-4 5-1,-2 1 0,5 7 1,-3 7-1,19 0-1,-22 0-5,22 0-12,0 0-11,28 0-6,1 0-3,9 0 1,7-13-1,9 4 2</inkml:trace>
        </inkml:traceGroup>
        <inkml:traceGroup>
          <inkml:annotationXML>
            <emma:emma xmlns:emma="http://www.w3.org/2003/04/emma" version="1.0">
              <emma:interpretation id="{45BD2964-6231-4F99-8EF4-B6DC2CE35A11}" emma:medium="tactile" emma:mode="ink">
                <msink:context xmlns:msink="http://schemas.microsoft.com/ink/2010/main" type="inkWord" rotatedBoundingBox="10016,11461 14110,11145 14273,13268 10180,13584"/>
              </emma:interpretation>
            </emma:emma>
          </inkml:annotationXML>
          <inkml:trace contextRef="#ctx0" brushRef="#br0" timeOffset="3828.3653">-4647 6228 114,'-20'0'36,"-1"15"1,-10 12-11,5 9-13,-5 22-11,3 10 0,0 12-2,1 14 1,8 7-1,4 4-1,8 3 2,7 6-3,7-15 2,4 1-1,6-10 1,4-10 0,1-9 0,3-13 0,2-6 0,-7-16-1,5-1-6,-4-21-10,5-4-11,-3-10-7,6 0-1,-8-7-1,7-9-1,0 0 10</inkml:trace>
          <inkml:trace contextRef="#ctx0" brushRef="#br0" timeOffset="4594.0473">-4216 6986 119,'-21'0'39,"-1"-8"-1,6 8-9,-2-13-16,18 13-13,0 0-1,0 0 0,22-11 1,9 5-1,9 6 0,4-6 0,5 6 1,2 0 0,-8 0 0,-3 0 1,-9 6-1,-5-6 0,-8 0 0,-18 0-1,22 0-13,-22 0-9,0 0-11,19-14-2,-19 14-1,21-14 0,-1 8 0</inkml:trace>
          <inkml:trace contextRef="#ctx0" brushRef="#br0" timeOffset="5078.4436">-3276 6759 125,'-31'-15'38,"0"15"-2,-9-8-10,2 8-13,-6 0-10,5 2-3,-2 6 0,7 5 0,3 8-2,9 7 1,9 5-1,4 9 2,3 2-1,6 2-1,0-5 1,6-2 0,1-6 1,1-10-2,-8-23 2,16 17-1,-16-17 0,29-18 1,-14-4-1,3-4 2,11 2-2,1 1 1,7-4 0,2 4 0,3 14 0,-3 9 1,1 9-1,-6 15 0,-10 9 1,-7 6-1,-12 5 2,-5 6-1,-16 1 0,-7 0 0,-10-9 0,-6-5 1,-2-12-2,0-5-1,4-13-7,2-7-14,14-14-11,3-9-7,18-7-1,0-11 0,22-4 0</inkml:trace>
          <inkml:trace contextRef="#ctx0" brushRef="#br0" timeOffset="5437.8456">-3298 6285 134,'0'0'37,"-22"0"-8,22 0-14,16 38-8,9-11-8,12 4 1,10 12 1,13 9-1,7 12 0,5 9-1,-1 9 2,-5 16-1,-9-1 1,-11 11 1,-17-3-1,-20-2 0,-9 2 1,-23-7 0,-11-12-1,-9-12 1,-6-3-1,1-19-1,-2-9 0,7-14-2,6-12 1,11-3-11,4-14-12,22 0-10,0 0-5,-12-27 1,21 11-2,7-8 0</inkml:trace>
          <inkml:trace contextRef="#ctx0" brushRef="#br0" timeOffset="62629.9622">-2469 5632 110,'0'0'40,"-19"-17"-4,1 17-11,4 17-9,-5 11-8,1 9-7,-1 28-1,3 6-1,-1 11 1,4 6 0,9 5-1,4-3 1,8 4 0,12-13-1,8-10 0,11-19 1,4-8 0,12-15-1,4-14 0,5-15 1,-2-9 0,0-13 0,-6-12 0,-12-11 0,-10-6 0,-13-2 0,-12-2 0,-21 2-1,-9 12 0,-10 9 1,-10 20 0,-4 12 0,-4 27 0,-4 11 0,4 15 1,6 2 0,10 5-1,5-3 0,10-11 0,9-6-1,9-17-15,0-23-13,18 8-10,-1-16-1,0-7-3,0-6 0</inkml:trace>
          <inkml:trace contextRef="#ctx0" brushRef="#br0" timeOffset="7016.1076">-1630 6068 123,'0'0'38,"0"0"0,0 0-9,0 0-27,29-16-2,-1 7-1,8-5 1,2 3 0,0 1-1,2 3 2,-6 0-2,-6 7-3,-2-7-11,0 7-8,-26 0-8,25 0-4,-25 0-3,19-16 2,-19 16-2</inkml:trace>
          <inkml:trace contextRef="#ctx0" brushRef="#br0" timeOffset="7266.09">-893 5607 128,'-11'51'37,"4"15"1,-8 12-18,8 9-17,-5 1-3,5-6 0,-2-10-1,9-13 1,-9-14-1,9-9-1,0-14-13,0-22-9,0 0-9,0 0-4,0 0-1,0 0 0,21-8 2</inkml:trace>
        </inkml:traceGroup>
      </inkml:traceGroup>
    </inkml:traceGroup>
    <inkml:traceGroup>
      <inkml:annotationXML>
        <emma:emma xmlns:emma="http://www.w3.org/2003/04/emma" version="1.0">
          <emma:interpretation id="{A7ABD45A-C847-4C29-8299-9909E550E4E1}" emma:medium="tactile" emma:mode="ink">
            <msink:context xmlns:msink="http://schemas.microsoft.com/ink/2010/main" type="paragraph" rotatedBoundingBox="6455,14113 12486,13492 12616,14758 6585,15379" alignmentLevel="2"/>
          </emma:interpretation>
        </emma:emma>
      </inkml:annotationXML>
      <inkml:traceGroup>
        <inkml:annotationXML>
          <emma:emma xmlns:emma="http://www.w3.org/2003/04/emma" version="1.0">
            <emma:interpretation id="{42711297-17AB-4281-A676-9D98164D75E1}" emma:medium="tactile" emma:mode="ink">
              <msink:context xmlns:msink="http://schemas.microsoft.com/ink/2010/main" type="line" rotatedBoundingBox="6455,14113 12486,13492 12616,14758 6585,15379"/>
            </emma:interpretation>
          </emma:emma>
        </inkml:annotationXML>
        <inkml:traceGroup>
          <inkml:annotationXML>
            <emma:emma xmlns:emma="http://www.w3.org/2003/04/emma" version="1.0">
              <emma:interpretation id="{0105EAD6-81E1-47CA-959C-9DB555D8FA0E}" emma:medium="tactile" emma:mode="ink">
                <msink:context xmlns:msink="http://schemas.microsoft.com/ink/2010/main" type="inkWord" rotatedBoundingBox="6461,14151 9005,13902 9101,14890 6557,15139"/>
              </emma:interpretation>
              <emma:one-of disjunction-type="recognition" id="oneOf2">
                <emma:interpretation id="interp10" emma:lang="en-US" emma:confidence="0">
                  <emma:literal>€108.65;</emma:literal>
                </emma:interpretation>
                <emma:interpretation id="interp11" emma:lang="en-US" emma:confidence="0">
                  <emma:literal>€608.65;</emma:literal>
                </emma:interpretation>
                <emma:interpretation id="interp12" emma:lang="en-US" emma:confidence="0">
                  <emma:literal>€508.65;</emma:literal>
                </emma:interpretation>
                <emma:interpretation id="interp13" emma:lang="en-US" emma:confidence="0">
                  <emma:literal>€408.65;</emma:literal>
                </emma:interpretation>
                <emma:interpretation id="interp14" emma:lang="en-US" emma:confidence="0">
                  <emma:literal>=5)._a.8..5</emma:literal>
                </emma:interpretation>
              </emma:one-of>
            </emma:emma>
          </inkml:annotationXML>
          <inkml:trace contextRef="#ctx0" brushRef="#br0" timeOffset="9531.8953">-8521 8803 173,'0'0'41,"0"0"-4,31 0-33,0 0-4,9-3 0,3 3 0,-1-7 0,4 7 0,-9 4-23,3 7-9,-14-1-5,-10 15-3,-10-2-1,-6 6 0,-13 3 3</inkml:trace>
          <inkml:trace contextRef="#ctx0" brushRef="#br0" timeOffset="9703.7432">-8382 9217 171,'25'6'38,"-2"-12"-4,19-1-22,3-1-12,3-7-9,2 9-15,-8-7-12,6 4-2,-13-1 0,-3 6-2,-4-4-1</inkml:trace>
          <inkml:trace contextRef="#ctx0" brushRef="#br0" timeOffset="11297.6365">-7208 8650 93,'-9'-30'41,"9"5"-7,-17-11-7,8 3-4,-10-6-4,3 9-4,-14 2-12,5 5-3,-13 9 0,-2 8 0,-3 19 0,-1 10 0,-2 20 0,2 15 0,4 11 0,6 15 0,12 4 0,9 1 0,13-2 0,9-5 0,16-10 0,12-14 0,10-17 0,7-17 0,7-15 0,-5-12 0,-2-12 0,-5-19 0,-8-3 0,-7-16 0,-13-3 0,-8-5 0,-13-11 0,0 5 0,0-4 0,0 12 0,0 4 0,0 15 0,9 18-5,-9 22-13,26 0-11,-11 24-5,9 18-5,-4 2 0,10 10 0,-8 2 1</inkml:trace>
          <inkml:trace contextRef="#ctx0" brushRef="#br0" timeOffset="11485.1143">-6891 9137 143,'0'0'38,"0"15"-3,0-15-12,0 0-14,0 0-9,0 0 1,0 0 0,0 0-2,0 0-12,18-17-12,2-2-11,1-3 0,3-1-1,5-6 1,9 2-2</inkml:trace>
          <inkml:trace contextRef="#ctx0" brushRef="#br0" timeOffset="11953.2833">-6234 8461 146,'0'-25'37,"-25"5"-1,2 20-12,-19 0-15,1 19-9,-9 3 0,4 1 1,1 4-1,3 5 0,9-3 0,5-5 2,7 2-2,12-1 0,9 1 0,16 3-2,12 0 2,11 3-1,9 6 0,7 4 0,2 7 1,2 2-1,-4 2 0,-14-4 0,-13 5 0,-15-4 1,-13-8 0,-6-4 0,-13-10 1,-6-12 0,-4-12 0,1-4 0,-2-26 1,5-3-1,4-15 1,8-8-2,13-13 0,0 0 0,18-9 0,4-5 0,12 4 0,6 1 0,1 2 0,3 7-11,3 13-8,-7 2-6,-3 12-9,-8 4-4,1 11-2,-14 7-1,-16 16 0</inkml:trace>
        </inkml:traceGroup>
        <inkml:traceGroup>
          <inkml:annotationXML>
            <emma:emma xmlns:emma="http://www.w3.org/2003/04/emma" version="1.0">
              <emma:interpretation id="{6667A46C-C860-4FAD-B7E3-069DD83CC90E}" emma:medium="tactile" emma:mode="ink">
                <msink:context xmlns:msink="http://schemas.microsoft.com/ink/2010/main" type="inkWord" rotatedBoundingBox="9531,13797 12486,13492 12616,14758 9661,15062"/>
              </emma:interpretation>
            </emma:emma>
          </inkml:annotationXML>
          <inkml:trace contextRef="#ctx0" brushRef="#br0" timeOffset="12640.8294">-5285 8764 119,'-31'23'41,"18"-1"-2,1-3-13,6 5-10,0-8-7,6-16-8,6 17 0,-6-17 0,17 0 1,-17 0-2,20-33 0,-9 17 0,-11-4 0,0-2 0,-14 2 0,14 20 0,-28-24 0,9 24 0,0 0 0,3 0-2,16 0 1,-21 22 0,21-22-9,5 25-11,14-14-8,3-11-7,12 0-3,7 0 0,6-14-1,5 0 4</inkml:trace>
          <inkml:trace contextRef="#ctx0" brushRef="#br0" timeOffset="12922.0835">-4595 8318 134,'-31'32'40,"-15"4"-2,5 14-10,-6 17-22,7 13-5,8 6-2,7 2 2,8 7-1,7-8 0,10-11 1,10-3 0,11-16-1,0-13-6,11-2-10,-2-20-6,6-2-7,-2-10-6,2-4-2,-2-6-1,1-8-1,-1-4 13</inkml:trace>
          <inkml:trace contextRef="#ctx0" brushRef="#br0" timeOffset="13172.101">-4405 8868 154,'-15'0'41,"15"0"-1,0 0-20,0 0-20,28-31 0,8 24 0,6-6 0,4 4 0,1-5 0,-1 8-17,-6-2-8,-1 0-8,-9 1-5,1 1-3,-10-3 1,4 1 0</inkml:trace>
          <inkml:trace contextRef="#ctx0" brushRef="#br0" timeOffset="13640.9027">-3441 8436 137,'-16'-4'40,"-11"0"-1,-1 4-13,-6 4-17,0 2-8,5 8-1,-1 2-1,8 11 1,6 1 0,3 4 0,7 4 1,6 1-2,0-3 1,0-5 0,7-5 0,1-4 0,-8-20 0,0 0 1,26 7-1,-26-7 1,27-27-1,-8 3 2,3 4-2,4 3 0,8 2-2,-3 4 2,3 11-2,0 7 1,-6 12 0,-3 7 0,-9 9 0,-8 7 1,-8 2 0,-11 7 0,-9-14 0,-5-1 1,-3-4-1,0-12 0,0-8-1,8-12-14,0-7-12,12-15-10,8-4-3,12-4-2,-1-13 0,14 0-1</inkml:trace>
          <inkml:trace contextRef="#ctx0" brushRef="#br0" timeOffset="13978.2612">-3341 8108 127,'-30'-6'41,"13"6"1,17 0-15,-8 20-18,29-3-9,9 9-1,15 3 0,10 11 0,7 11 0,1 5 2,5 12-1,-6 3 1,-12 9-1,-13 1 0,-18 1 0,-9 4 0,-23-6 1,-11-6-2,-7-10 2,-3-7-2,-1-17 1,1-12 0,9-6-9,2-22-11,23 0-9,-20-12-6,20-5-1,6-14-1,8-5-1,2-8 1</inkml:trace>
          <inkml:trace contextRef="#ctx0" brushRef="#br0" timeOffset="64536.3676">-2588 7875 103,'18'-8'37,"-18"8"-7,0 0-6,0 0-4,0 0-7,-21-10-7,3 10-5,-2 0-2,-4 0 2,2 0-2,-9 3 2,7-3-3,-2 14 2,2-9 0,4 4 0,4 7 0,16-16 0,-26 26 0,22-9 0,4-1 0,-7 3 0,7 2 0,0-3 0,4 4 0,-4-22 0,10 27 1,-10-27-2,0 0 1,17 17 0,-17-17 0,20-11 0,-20 11 0,31-29 0,-10 15-1,7 1 1,1 4 0,10 9-1,-4 0 1,0 16 0,-1 1 0,-7 12 0,-7 6 0,-11 1 0,-9 0 1,-13-1 0,-9-4 0,-9-3-1,-6-6 1,-4-5-1,-2-6 1,-1-3-3,1-8-14,11 0-12,2-12-8,10 5-2,20 7 0,-20-17-1,20 17 2</inkml:trace>
        </inkml:traceGroup>
      </inkml:traceGroup>
    </inkml:traceGroup>
    <inkml:traceGroup>
      <inkml:annotationXML>
        <emma:emma xmlns:emma="http://www.w3.org/2003/04/emma" version="1.0">
          <emma:interpretation id="{E062287E-5C63-4403-A4D9-101679F66866}" emma:medium="tactile" emma:mode="ink">
            <msink:context xmlns:msink="http://schemas.microsoft.com/ink/2010/main" type="paragraph" rotatedBoundingBox="6424,15838 10579,15426 10673,16370 6517,16783" alignmentLevel="2"/>
          </emma:interpretation>
        </emma:emma>
      </inkml:annotationXML>
      <inkml:traceGroup>
        <inkml:annotationXML>
          <emma:emma xmlns:emma="http://www.w3.org/2003/04/emma" version="1.0">
            <emma:interpretation id="{F3EF626B-6F8F-455D-8E59-AA585D5F27E4}" emma:medium="tactile" emma:mode="ink">
              <msink:context xmlns:msink="http://schemas.microsoft.com/ink/2010/main" type="inkBullet" rotatedBoundingBox="6457,16177 6900,16133 6946,16595 6503,16639"/>
            </emma:interpretation>
            <emma:one-of disjunction-type="recognition" id="oneOf3">
              <emma:interpretation id="interp15" emma:lang="en-US" emma:confidence="1">
                <emma:literal>=</emma:literal>
              </emma:interpretation>
              <emma:interpretation id="interp16" emma:lang="en-US" emma:confidence="0">
                <emma:literal>E</emma:literal>
              </emma:interpretation>
              <emma:interpretation id="interp17" emma:lang="en-US" emma:confidence="0">
                <emma:literal>I</emma:literal>
              </emma:interpretation>
              <emma:interpretation id="interp18" emma:lang="en-US" emma:confidence="0">
                <emma:literal>•</emma:literal>
              </emma:interpretation>
              <emma:interpretation id="interp19" emma:lang="en-US" emma:confidence="0">
                <emma:literal>•A</emma:literal>
              </emma:interpretation>
            </emma:one-of>
          </emma:emma>
        </inkml:annotationXML>
        <inkml:trace contextRef="#ctx0" brushRef="#br0" timeOffset="26176.9658">-8515 10919 184,'0'0'39,"0"0"-7,0 0-32,36 16 0,-1-16 0,11 0-2,-5 6 2,7-6 0,-6 0-3,5 0-13,-12 0-12,-1 0-9,-4 2-4,-5-2-2,-5 0-1,-20 0 4</inkml:trace>
        <inkml:trace contextRef="#ctx0" brushRef="#br0" timeOffset="25926.9871">-8431 10518 124,'0'0'44,"0"0"-2,0 0-12,0 0-15,0 0-15,0 0 0,33-10 0,-13 10 0,1 0 0,7-4 0,0 4 0,1 0 0,4 0-7,-7-8-13,4 8-8,-5 0-7,-3 8-3,-22-8 0,28 7-1,-28-7 0</inkml:trace>
      </inkml:traceGroup>
      <inkml:traceGroup>
        <inkml:annotationXML>
          <emma:emma xmlns:emma="http://www.w3.org/2003/04/emma" version="1.0">
            <emma:interpretation id="{E87A5F95-D7A9-4F2E-B934-2D3FE5D38B21}" emma:medium="tactile" emma:mode="ink">
              <msink:context xmlns:msink="http://schemas.microsoft.com/ink/2010/main" type="line" rotatedBoundingBox="7607,15721 10579,15426 10673,16370 7701,16665">
                <msink:destinationLink direction="with" ref="{30D50FF0-C06A-4A46-BE1A-B6D931B7E440}"/>
              </msink:context>
            </emma:interpretation>
          </emma:emma>
        </inkml:annotationXML>
        <inkml:traceGroup>
          <inkml:annotationXML>
            <emma:emma xmlns:emma="http://www.w3.org/2003/04/emma" version="1.0">
              <emma:interpretation id="{B3C1D978-F38D-4C9D-AD3E-1ED8E23DA281}" emma:medium="tactile" emma:mode="ink">
                <msink:context xmlns:msink="http://schemas.microsoft.com/ink/2010/main" type="inkWord" rotatedBoundingBox="7607,15721 10579,15426 10673,16370 7701,16665"/>
              </emma:interpretation>
            </emma:emma>
          </inkml:annotationXML>
          <inkml:trace contextRef="#ctx0" brushRef="#br0" timeOffset="65520.7805">-7345 10394 157,'-26'7'42,"26"-7"-3,0 0-22,17 0-17,5 0 0,11 0 0,-1-6 0,10-1 0,8 1-2,-6 3 4,3-3-4,-1-2-1,-14-3-16,5 3-10,-8-1-8,4 2-1,-11-7 0,2 5-2,1-4 1</inkml:trace>
          <inkml:trace contextRef="#ctx0" brushRef="#br0" timeOffset="66052.0644">-6552 10184 146,'-10'-36'37,"10"6"1,6-7-9,10 1-29,9 2 0,9 10 0,1 9 0,6 15 1,2 10-1,-5 15 0,-7 21 1,0 12-1,-16 13 1,-8 4-1,-7 11 0,-14 2 0,-11 0-1,-8-8 1,-5-9 0,-8-11 0,2-14 0,-3-10-1,0-17 0,5-12 0,7-11 2,9-13-2,6-17 1,10-3 0,10-9 0,15-4-1,11 1 0,5 2 1,15 12 0,6 5 0,6 17 0,3 13 1,-7 14-1,-3 15 1,-7 10 0,-7 8 0,-12-2 0,-5-1-1,-4-2-3,-11-12-7,5-8-7,-10-22-7,0 0-5,0 0-6,19-15-2,-19-19 0,11-5 3,6-11 9</inkml:trace>
          <inkml:trace contextRef="#ctx0" brushRef="#br0" timeOffset="66567.7157">-5494 9935 155,'-22'0'38,"-13"8"-1,-2 7-12,-13-1-25,4 1 0,-1-1 0,6 1 0,5-1 0,4 1 0,10 0 0,5 8 0,9 5 0,8 8 0,0 7 0,5 1 0,3 6 0,-1 1 0,-1-5 0,0-4 0,0-12 0,-6-10 0,0-20 0,0 0 0,21-19 0,-8-8 0,3-6 0,9-7-2,3 8 2,9-2 0,3 12 0,7 13 0,-3 9 0,-3 21 0,-2 17 2,-10 11-2,-14 9 0,-5 5 0,-20 5 0,-9-2 0,-12-7 0,-9-2 0,-3-20 0,0-8 0,2-12-4,0-17-11,14-2-8,8-21-8,19-5-5,12-14-1,22-4 1,7-10-2,15-5 4</inkml:trace>
          <inkml:trace contextRef="#ctx0" brushRef="#br0" timeOffset="66895.8654">-5039 9987 142,'0'0'37,"-39"35"1,8 18-11,-2 19-20,-1 15-6,9 8 0,9-6 1,6 4-2,10-11 0,19-16 0,9-17-2,10-26 1,5-16 0,0-16 0,2-20 1,-9-13 0,-5-17 0,-6-8 0,-12-18 0,-6 3 1,-7 1-2,-6 9 1,4 7-1,-6 14 1,-1 14 0,5 18 1,4 19-4,0 0-13,16 22-11,3-3-7,3-6-2,17 1-1,-4-9 0,12 0 0</inkml:trace>
          <inkml:trace contextRef="#ctx0" brushRef="#br0" timeOffset="67192.7559">-4516 10023 141,'-26'29'38,"-8"13"-1,5 20-10,-1 14-20,10 6-5,11 5-2,9 1 0,13-8 0,12-14-1,6-16 0,9-18 1,1-19 0,0-13-2,-4-19 2,-6-14 0,-9-16 1,-9-15-1,-13-12 0,0-12 0,-16-3 0,-2 0 0,2 7-1,-4 9-9,3 19-7,6 10-8,2 18-7,9 28-3,0-15-2,0 15 1,29 0-1</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ax="4095" units="cm"/>
          <inkml:channel name="Y" type="integer" max="4095" units="cm"/>
        </inkml:traceFormat>
        <inkml:channelProperties>
          <inkml:channelProperty channel="X" name="resolution" value="159.96094" units="1/cm"/>
          <inkml:channelProperty channel="Y" name="resolution" value="284.375" units="1/cm"/>
        </inkml:channelProperties>
      </inkml:inkSource>
      <inkml:timestamp xml:id="ts0" timeString="2016-05-11T23:14:22.855"/>
    </inkml:context>
    <inkml:brush xml:id="br0">
      <inkml:brushProperty name="width" value="0.03528" units="cm"/>
      <inkml:brushProperty name="height" value="0.03528" units="cm"/>
      <inkml:brushProperty name="color" value="#953734"/>
      <inkml:brushProperty name="fitToCurve" value="1"/>
    </inkml:brush>
  </inkml:definitions>
  <inkml:traceGroup>
    <inkml:annotationXML>
      <emma:emma xmlns:emma="http://www.w3.org/2003/04/emma" version="1.0">
        <emma:interpretation id="{F75D02F1-2150-4CEA-8B8A-6DACFF22C80A}" emma:medium="tactile" emma:mode="ink">
          <msink:context xmlns:msink="http://schemas.microsoft.com/ink/2010/main" type="inkDrawing" rotatedBoundingBox="22546,15939 24476,13608 24485,13615 22554,15946" semanticType="callout" shapeName="Other">
            <msink:sourceLink direction="with" ref="{B4700B73-17F0-45BF-AD99-FA9289FD1626}"/>
          </msink:context>
        </emma:interpretation>
      </emma:emma>
    </inkml:annotationXML>
    <inkml:trace contextRef="#ctx0" brushRef="#br0">0 2328,'1887'-2288,"-1840"2248,-47 40</inkml:trace>
  </inkml:traceGroup>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3:21.841"/>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90EC171C-E2C4-4895-8173-909DE005B8E1}" emma:medium="tactile" emma:mode="ink">
          <msink:context xmlns:msink="http://schemas.microsoft.com/ink/2010/main" type="inkDrawing" rotatedBoundingBox="11945,8487 16255,7043 17135,9669 12825,11113" hotPoints="16690,8857 14657,10638 12133,9668 14167,7888" semanticType="enclosure" shapeName="Ellipse"/>
        </emma:interpretation>
      </emma:emma>
    </inkml:annotationXML>
    <inkml:trace contextRef="#ctx0" brushRef="#br0">1427 2679 40,'17'-15'36,"-17"15"-5,0-17-5,0 17-2,-28-30-3,6 12-3,-20-5-5,-15 0-4,-21-7-10,-19-6 2,-24-5 0,-21-2 1,-23 0-2,-25-2 1,-15 2 0,-11 5-1,-11 7 0,-11 9-1,0 22 0,0 7 0,6 19-1,5 17 0,10 15 1,20 14-2,11 22 1,22 17-1,20 18 1,22 18 0,23 28 1,19 20 0,27 19-1,22 10 0,24 3-2,23-14 1,23-6 0,22-22 1,22-24-1,20-30-1,22-32 1,15-30 2,24-26 2,23-21 0,28-29-1,21-16 0,28-21 1,16-15 3,19-13 0,7-10 0,1-12 0,-7-12-1,-21-7 2,-20-17-2,-33-9 0,-32-8-2,-37-11 1,-41-10 0,-39-2-2,-42-2 0,-44 10 0,-35 8-1,-34 15-1,-22 12 0,-18 23-12,-13 13-8,-1 17-8,13 22-5,11 8-4,27 8 0,30 1 12</inkml:trace>
  </inkml:traceGroup>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4:36.800"/>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30D50FF0-C06A-4A46-BE1A-B6D931B7E440}" emma:medium="tactile" emma:mode="ink">
          <msink:context xmlns:msink="http://schemas.microsoft.com/ink/2010/main" type="inkDrawing" rotatedBoundingBox="6171,15733 11796,14795 12107,16655 6481,17593" hotPoints="12064,15713 9425,16981 6560,16380 9199,15112" semanticType="enclosure" shapeName="Ellipse">
            <msink:sourceLink direction="with" ref="{E87A5F95-D7A9-4F2E-B934-2D3FE5D38B21}"/>
          </msink:context>
        </emma:interpretation>
      </emma:emma>
    </inkml:annotationXML>
    <inkml:trace contextRef="#ctx0" brushRef="#br0">5043 179 137,'-30'-17'38,"-20"-11"-2,-7 7-8,-26-1-24,-17-2-3,-22 3-1,-24 6 1,-27 4-1,-27 7 0,-25 4 1,-19 10-1,-22 10 2,-17 8-2,-9 9 1,-7 3-1,-9 10 0,6 12 0,7 6 0,8 12 0,16 14 0,17 7-1,27 10 1,34 11 0,40 5-1,45 1 2,42-4-1,57 0-1,56-13 1,57-8 0,61-15 0,50-11 1,59-18-1,43-8 0,33-14 0,28-9 0,12-13 0,-1-7 0,-1-19 0,-20-8 0,-20-21-1,-22-12 1,-27-15-1,-25-21 0,-33-15 1,-21-20 0,-39-16 0,-26-6 0,-39-2 0,-39 9 0,-42 2 0,-35 18 0,-48 16-1,-36 14 0,-39 16 0,-27 14 1,-18 7-1,-18 14 2,-4-1-2,5 10 1,14 6-11,15-1-19,30 10-7,22 7-5,20 6-1,22 14-1,16 1 11</inkml:trace>
  </inkml:traceGroup>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5:01.340"/>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EC2D91CF-0B80-4510-B58B-B630A726DA5B}" emma:medium="tactile" emma:mode="ink">
          <msink:context xmlns:msink="http://schemas.microsoft.com/ink/2010/main" type="writingRegion" rotatedBoundingBox="3419,4640 19704,3281 20571,13677 4287,15036"/>
        </emma:interpretation>
      </emma:emma>
    </inkml:annotationXML>
    <inkml:traceGroup>
      <inkml:annotationXML>
        <emma:emma xmlns:emma="http://www.w3.org/2003/04/emma" version="1.0">
          <emma:interpretation id="{3B5F273D-0D50-47CB-AAA9-A0C0D619BBF1}" emma:medium="tactile" emma:mode="ink">
            <msink:context xmlns:msink="http://schemas.microsoft.com/ink/2010/main" type="paragraph" rotatedBoundingBox="12880,4958 19447,2729 19966,4259 13399,6487" alignmentLevel="3"/>
          </emma:interpretation>
        </emma:emma>
      </inkml:annotationXML>
      <inkml:traceGroup>
        <inkml:annotationXML>
          <emma:emma xmlns:emma="http://www.w3.org/2003/04/emma" version="1.0">
            <emma:interpretation id="{98FA8B28-31EC-47EE-B22D-33D1B8DDDA84}" emma:medium="tactile" emma:mode="ink">
              <msink:context xmlns:msink="http://schemas.microsoft.com/ink/2010/main" type="line" rotatedBoundingBox="12880,4958 19447,2729 19966,4259 13399,6487"/>
            </emma:interpretation>
          </emma:emma>
        </inkml:annotationXML>
        <inkml:traceGroup>
          <inkml:annotationXML>
            <emma:emma xmlns:emma="http://www.w3.org/2003/04/emma" version="1.0">
              <emma:interpretation id="{F231EA15-5648-466B-92F6-2E1743EDA0AE}" emma:medium="tactile" emma:mode="ink">
                <msink:context xmlns:msink="http://schemas.microsoft.com/ink/2010/main" type="inkWord" rotatedBoundingBox="12880,4958 19447,2729 19966,4259 13399,6487"/>
              </emma:interpretation>
              <emma:one-of disjunction-type="recognition" id="oneOf0">
                <emma:interpretation id="interp0" emma:lang="en-US" emma:confidence="0">
                  <emma:literal>at</emma:literal>
                </emma:interpretation>
                <emma:interpretation id="interp1" emma:lang="en-US" emma:confidence="0">
                  <emma:literal>d=4 +4 +4</emma:literal>
                </emma:interpretation>
                <emma:interpretation id="interp2" emma:lang="en-US" emma:confidence="0">
                  <emma:literal>a=4 +4 +4</emma:literal>
                </emma:interpretation>
                <emma:interpretation id="interp3" emma:lang="en-US" emma:confidence="0">
                  <emma:literal>at,</emma:literal>
                </emma:interpretation>
                <emma:interpretation id="interp4" emma:lang="en-US" emma:confidence="0">
                  <emma:literal>4=4 +4 +4</emma:literal>
                </emma:interpretation>
              </emma:one-of>
            </emma:emma>
          </inkml:annotationXML>
          <inkml:trace contextRef="#ctx0" brushRef="#br0">492 541 99,'-6'-39'40,"-3"-3"-3,-8-7-11,0 4-9,-9-5-5,-1 17-6,-6 5-4,-7 9-3,-2 19 2,-2 15 0,-3 24-1,0 14 2,3 18-2,5 5 0,11 5-1,12-1 1,10 0-1,12-8 1,12-14-2,14-14 1,14-17 0,-2-16 1,9-19 0,2-7 1,-7-16 0,1-11 0,-8-16 0,-1-15 0,-6-2-1,-9-13 0,-1-10 0,-7-5-1,0 6 1,-3 5-1,-5 17 2,-3 17-1,-6 28 1,0 30 0,-7 30-1,-4 34 0,2 20 0,1 16 1,2 11-2,6 2 0,0-9-1,13-13 1,2-15-5,5-24-8,10-14-12,1-24-5,3-14-5,0-7 0,-4-16 0,3-6 1</inkml:trace>
          <inkml:trace contextRef="#ctx0" brushRef="#br0" timeOffset="187.4756">967 452 153,'28'8'36,"-5"-8"0,20 0-25,0-14-13,7-7-8,6 4-10,-3-2-10,-6 5-5,-7 3-3,-15 11 1,-25 0 0</inkml:trace>
          <inkml:trace contextRef="#ctx0" brushRef="#br0" timeOffset="359.3963">1048 779 158,'7'17'38,"15"-17"-4,6-8-20,10-5-14,8-4-2,3-10-13,5 3-12,-1-10-7,-3 2-2,-2-9-2,0 1 0,-4-9-1</inkml:trace>
          <inkml:trace contextRef="#ctx0" brushRef="#br0" timeOffset="640.6367">1895-28 150,'-6'37'37,"-15"7"0,5 8-19,-3 2-19,3-1 1,-2-4-1,5-3 2,7-8-2,6-8 1,18-9-1,8-6 1,13-9-1,8 2 1,12-8-1,0 0 1,7 0-1,-1-9-3,-5 9-9,-11-8-8,-5 1-6,-10-5-8,-12-2-3,-9-3 0,-5-6 0,-8-3 17</inkml:trace>
          <inkml:trace contextRef="#ctx0" brushRef="#br0" timeOffset="843.7663">2368-166 131,'0'0'38,"-27"30"0,11 32-13,-9 21-15,-1 19-9,2 12-1,1 6-1,2-2 0,0-10 0,7-15 0,5-17 0,3-20-17,0-12-12,6-21-9,0-23-2,0 0 0,0 0 0,-27-10 14</inkml:trace>
          <inkml:trace contextRef="#ctx0" brushRef="#br0" timeOffset="-2531.4129">3646-1286 135,'-14'20'42,"14"23"-3,-14 13-16,14 10-18,-11 9-6,11-2 0,-6 5 0,6-9 0,0-11-4,0-15-9,0-9-10,0-16-6,0-18-7,0 0-2,0 0-1,-31-15-1</inkml:trace>
          <inkml:trace contextRef="#ctx0" brushRef="#br0" timeOffset="-2343.9383">3304-800 155,'37'-29'41,"13"-2"-7,12 1-20,4-6-13,6-5-5,-3 5-10,-11-2-10,-4 9-7,-9-6-7,-15 9-2,-9-2-1,-6 1-1</inkml:trace>
          <inkml:trace contextRef="#ctx0" brushRef="#br0" timeOffset="-2093.9212">4026-1479 140,'9'38'39,"-14"3"-4,-2 12-16,-9 0-11,1 5-8,-1 3 0,1-6-1,3-11 1,3-11 0,9-9 0,0-24-1,17 16 1,3-22 0,13 6-3,0-16-11,10 0-8,-2 4-7,8-6-6,-3-4 0,-2-1 0,-6-4 0,-7-9 5</inkml:trace>
          <inkml:trace contextRef="#ctx0" brushRef="#br0" timeOffset="-1890.7826">4390-1517 136,'-21'40'35,"2"27"-1,-6 11-10,1 16-15,2 9-9,3-1-1,1-3 0,2-4-1,6-20 0,-2-10-10,12-15-13,-6-20-9,6-30-1,0 0-1,25-13 1,-4-19-1</inkml:trace>
          <inkml:trace contextRef="#ctx0" brushRef="#br0" timeOffset="-1453.2197">5647-1318 134,'0'0'36,"0"0"-4,0 0-11,0 38-8,0 6-10,-9 17-1,-1 7-1,1 6-1,1-1-1,1-1 0,1-7-1,6-13 0,0-13-13,0-14-7,0-25-7,6 17-6,-6-17-2,-13-26-2,-1 1-1,-3 0 22</inkml:trace>
          <inkml:trace contextRef="#ctx0" brushRef="#br0" timeOffset="-1265.742">5433-948 156,'13'-22'42,"9"14"-9,5-11-16,7-2-16,10-2-1,8 2 1,2-4-14,-5-1-9,-1 2-9,-5-6-5,0 5-1,-12-8 0,0 3 0</inkml:trace>
          <inkml:trace contextRef="#ctx0" brushRef="#br0" timeOffset="-1046.976">6121-1414 153,'-15'40'36,"1"10"0,-10-6-16,6 5-21,2-7 1,7-5 0,9-8 0,0-3-1,0-26 0,33 18-1,-2-18 1,9 0 0,8 0-7,-1-8-11,3-2-9,1-1-6,-7-7-2,-3-5 0,-6-6-2,-4 0 1</inkml:trace>
          <inkml:trace contextRef="#ctx0" brushRef="#br0" timeOffset="-859.4301">6575-1425 147,'-26'65'41,"-4"15"0,-2 22-18,-5 0-24,1 4 0,3-8 0,2-10 0,7-9-1,-1-21-17,10-17-14,1-14-10,14-27-1,-30 20 1,9-26-1</inkml:trace>
        </inkml:traceGroup>
      </inkml:traceGroup>
    </inkml:traceGroup>
    <inkml:traceGroup>
      <inkml:annotationXML>
        <emma:emma xmlns:emma="http://www.w3.org/2003/04/emma" version="1.0">
          <emma:interpretation id="{3955ACCE-0016-4222-8EBB-01CD6B3D0E82}" emma:medium="tactile" emma:mode="ink">
            <msink:context xmlns:msink="http://schemas.microsoft.com/ink/2010/main" type="paragraph" rotatedBoundingBox="13148,6621 15770,6214 15957,7421 13335,7827" alignmentLevel="3"/>
          </emma:interpretation>
        </emma:emma>
      </inkml:annotationXML>
      <inkml:traceGroup>
        <inkml:annotationXML>
          <emma:emma xmlns:emma="http://www.w3.org/2003/04/emma" version="1.0">
            <emma:interpretation id="{C63E56CC-E07D-4D66-AE6D-0FF134F256A0}" emma:medium="tactile" emma:mode="ink">
              <msink:context xmlns:msink="http://schemas.microsoft.com/ink/2010/main" type="line" rotatedBoundingBox="13148,6621 15770,6214 15957,7421 13335,7827"/>
            </emma:interpretation>
          </emma:emma>
        </inkml:annotationXML>
        <inkml:traceGroup>
          <inkml:annotationXML>
            <emma:emma xmlns:emma="http://www.w3.org/2003/04/emma" version="1.0">
              <emma:interpretation id="{A86C1B3F-2862-488E-B69C-7ACA7851559E}" emma:medium="tactile" emma:mode="ink">
                <msink:context xmlns:msink="http://schemas.microsoft.com/ink/2010/main" type="inkWord" rotatedBoundingBox="13166,6738 14449,6539 14550,7189 13267,7387"/>
              </emma:interpretation>
              <emma:one-of disjunction-type="recognition" id="oneOf1">
                <emma:interpretation id="interp5" emma:lang="en-US" emma:confidence="0">
                  <emma:literal>z</emma:literal>
                </emma:interpretation>
                <emma:interpretation id="interp6" emma:lang="en-US" emma:confidence="0">
                  <emma:literal>Z</emma:literal>
                </emma:interpretation>
                <emma:interpretation id="interp7" emma:lang="en-US" emma:confidence="0">
                  <emma:literal>5</emma:literal>
                </emma:interpretation>
                <emma:interpretation id="interp8" emma:lang="en-US" emma:confidence="0">
                  <emma:literal>N</emma:literal>
                </emma:interpretation>
                <emma:interpretation id="interp9" emma:lang="en-US" emma:confidence="0">
                  <emma:literal>4</emma:literal>
                </emma:interpretation>
              </emma:one-of>
            </emma:emma>
          </inkml:annotationXML>
          <inkml:trace contextRef="#ctx0" brushRef="#br0" timeOffset="1625.0756">90 1748 131,'7'21'41,"-7"17"-11,12 22-12,-12 5-9,0 10-11,0 8 1,6-4-1,-6-10 1,0-3 0,0-21 1,0-9 2,0-14 1,0-22-1,0 0 1,0-24-1,0-11 1,6-16 0,1-14 0,6-10 0,5-11-2,12-8 0,-1 14-1,6 4-1,5 20 0,-3 18-2,3 25 1,-3 35-1,-11 27 0,-5 16 0,-5 16 0,-9 1 1,-7 2 1,0-7 0,0-8-1,-7-17 0,7-14-13,0-17-10,0-21-8,0 0-3,0 0-1,16-42 1,-1 6-1</inkml:trace>
          <inkml:trace contextRef="#ctx0" brushRef="#br0" timeOffset="2015.7195">800 2268 144,'12'25'39,"11"-25"-5,4 0-18,10-17-15,8 3 0,6-3 0,-1-4-5,-3-14-15,4 3-9,-2-10-6,-5 0-1,-1-5-1,-3-2 0,-6-9 0</inkml:trace>
          <inkml:trace contextRef="#ctx0" brushRef="#br0" timeOffset="1828.2078">771 1918 166,'25'6'38,"3"-6"-5,6-8-32,7 8 0,4-13 0,1 5-12,-9-5-10,-3 5-8,-13 8-6,-21 0-3,0 0-1,0 31 0,-27-4 12</inkml:trace>
        </inkml:traceGroup>
        <inkml:traceGroup>
          <inkml:annotationXML>
            <emma:emma xmlns:emma="http://www.w3.org/2003/04/emma" version="1.0">
              <emma:interpretation id="{DF19A931-5EA7-4FA0-AD51-809AFB196390}" emma:medium="tactile" emma:mode="ink">
                <msink:context xmlns:msink="http://schemas.microsoft.com/ink/2010/main" type="inkWord" rotatedBoundingBox="14667,6386 15770,6214 15957,7421 14854,7592"/>
              </emma:interpretation>
              <emma:one-of disjunction-type="recognition" id="oneOf2">
                <emma:interpretation id="interp10" emma:lang="en-US" emma:confidence="1">
                  <emma:literal>39</emma:literal>
                </emma:interpretation>
                <emma:interpretation id="interp11" emma:lang="en-US" emma:confidence="0">
                  <emma:literal>399</emma:literal>
                </emma:interpretation>
                <emma:interpretation id="interp12" emma:lang="en-US" emma:confidence="0">
                  <emma:literal>•9</emma:literal>
                </emma:interpretation>
                <emma:interpretation id="interp13" emma:lang="en-US" emma:confidence="0">
                  <emma:literal>3D</emma:literal>
                </emma:interpretation>
                <emma:interpretation id="interp14" emma:lang="en-US" emma:confidence="0">
                  <emma:literal>3M</emma:literal>
                </emma:interpretation>
              </emma:one-of>
            </emma:emma>
          </inkml:annotationXML>
          <inkml:trace contextRef="#ctx0" brushRef="#br0" timeOffset="2453.2553">1529 1444 150,'0'0'45,"0"0"-4,0 0-22,27-24-19,4 13 0,15 0 0,4-6 0,6 9 0,-5 8 0,-4 0 0,-11 12 0,-14 17 0,-22 3 0,-9 11 0,-19 6 0,-18 3-2,-4-1 2,2-7 0,-2-6 2,8-11-2,11-11 0,12-9 0,19-7 0,0 0 0,50-10 0,2 4 0,8 6 0,2 8 0,5 9 0,-7 8 0,-10 13 0,-16 6 0,-18 8 0,-22 3-5,-17-3 3,-13-6 1,-8-9 1,-7-9 0,-1-13-4,11-7-11,5-24-10,16-4-6,20-12-5,7-11 0,18-4-4,25-9 1</inkml:trace>
          <inkml:trace contextRef="#ctx0" brushRef="#br0" timeOffset="2890.7752">2573 1264 166,'-33'0'39,"-20"10"-5,-4 19-18,-5 11-16,-3 15 0,6 12 0,8 8 0,12 5 0,13 0 0,13-1 0,13-13 0,14-10 0,11-12 0,9-21 0,5-17 0,6-18-3,2-9 2,2-17-1,-6-15 2,-2-11 0,-1-8 0,-6 0 1,0 4-1,-4 5 2,-4 19-2,-7 21 3,-19 23-3,23 44 0,-23 15 0,-7 29 0,-5 13 0,-4 9 0,-5 10 0,2-8-2,-2-5 2,2-16-1,3-13-1,0-19 0,0-17-7,8-11-13,8-31-11,-16 8-7,16-8 0,-12-38-1,12 5 1</inkml:trace>
        </inkml:traceGroup>
      </inkml:traceGroup>
    </inkml:traceGroup>
    <inkml:traceGroup>
      <inkml:annotationXML>
        <emma:emma xmlns:emma="http://www.w3.org/2003/04/emma" version="1.0">
          <emma:interpretation id="{DB4297A6-896E-4B51-99D7-F81AFF376A06}" emma:medium="tactile" emma:mode="ink">
            <msink:context xmlns:msink="http://schemas.microsoft.com/ink/2010/main" type="paragraph" rotatedBoundingBox="13137,7924 16698,7588 16798,8656 13237,8992" alignmentLevel="3"/>
          </emma:interpretation>
        </emma:emma>
      </inkml:annotationXML>
      <inkml:traceGroup>
        <inkml:annotationXML>
          <emma:emma xmlns:emma="http://www.w3.org/2003/04/emma" version="1.0">
            <emma:interpretation id="{40AAE88A-EA06-4A65-8986-8C50988569AE}" emma:medium="tactile" emma:mode="ink">
              <msink:context xmlns:msink="http://schemas.microsoft.com/ink/2010/main" type="line" rotatedBoundingBox="13137,7924 16698,7588 16798,8656 13237,8992"/>
            </emma:interpretation>
          </emma:emma>
        </inkml:annotationXML>
        <inkml:traceGroup>
          <inkml:annotationXML>
            <emma:emma xmlns:emma="http://www.w3.org/2003/04/emma" version="1.0">
              <emma:interpretation id="{20C4971D-62FA-4B82-A6FB-8A867C73955B}" emma:medium="tactile" emma:mode="ink">
                <msink:context xmlns:msink="http://schemas.microsoft.com/ink/2010/main" type="inkWord" rotatedBoundingBox="13137,7924 16698,7588 16798,8656 13237,8992"/>
              </emma:interpretation>
              <emma:one-of disjunction-type="recognition" id="oneOf3">
                <emma:interpretation id="interp15" emma:lang="en-US" emma:confidence="0">
                  <emma:literal>a=-6</emma:literal>
                </emma:interpretation>
                <emma:interpretation id="interp16" emma:lang="en-US" emma:confidence="0">
                  <emma:literal>a.=-6</emma:literal>
                </emma:interpretation>
                <emma:interpretation id="interp17" emma:lang="en-US" emma:confidence="0">
                  <emma:literal>are-he</emma:literal>
                </emma:interpretation>
                <emma:interpretation id="interp18" emma:lang="en-US" emma:confidence="0">
                  <emma:literal>ane-he</emma:literal>
                </emma:interpretation>
                <emma:interpretation id="interp19" emma:lang="en-US" emma:confidence="0">
                  <emma:literal>ane-we</emma:literal>
                </emma:interpretation>
              </emma:one-of>
            </emma:emma>
          </inkml:annotationXML>
          <inkml:trace contextRef="#ctx0" brushRef="#br0" timeOffset="3680.5774">410 3222 55,'-12'-36'45,"-4"-3"-10,-4 11-9,-5-3-3,2 18-3,-11 13-3,4 13-4,-8 19-7,1 14-6,-3 9-1,11 13 1,-2 4-2,9 7 2,13-12-1,9-4 1,9-10-1,12-15 1,12-18-2,7-11 1,2-16 0,0-11-1,1-16 1,-3-10 1,-3-9 0,-3-13 0,-6-6 0,-3-6 0,-3 10 1,-3 4 1,-4 17-2,-4 15 1,-11 32 0,0 0-1,9 55 0,-9 4-1,-7 9 2,-1 12-2,1 4 1,1-9 1,6-1-1,0-11-5,0-9-12,6-17-11,1-3-9,1-13-3,-8-21-2,25 9-2,-25-9 25</inkml:trace>
          <inkml:trace contextRef="#ctx0" brushRef="#br0" timeOffset="3883.6765">781 3576 144,'-6'55'43,"-1"8"-12,-7-3-21,8-1-9,-1-8 1,7-9-1,0-17 0,0-25-11,6 20-14,-6-20-11,32-20-4,-11-3-1,4-15-1,6-4-1</inkml:trace>
          <inkml:trace contextRef="#ctx0" brushRef="#br0" timeOffset="4086.8157">1394 3325 128,'-12'14'40,"12"-14"-2,21-6-15,2 2-24,11-7 0,9 2-10,6-1-13,-1 0-8,-2 6-7,-9 4-1,-11 4-1,-26-4 2</inkml:trace>
          <inkml:trace contextRef="#ctx0" brushRef="#br0" timeOffset="4274.3274">1460 3610 131,'-10'21'44,"10"-21"-6,12 21-24,11-21-13,10-6-1,8-9 0,8-6-14,-2-3-12,12-6-11,-9 0-2,3-4-1,-7 5-1,-2 0 11</inkml:trace>
          <inkml:trace contextRef="#ctx0" brushRef="#br0" timeOffset="4493.1027">2197 3315 135,'0'0'43,"15"3"-4,4-11-25,12 0-14,10-7-1,9-4 0,6 2-15,-6-12-12,9 2-10,-3 4 1,-4-6-2,-1-1 1,-2 2 6</inkml:trace>
          <inkml:trace contextRef="#ctx0" brushRef="#br0" timeOffset="4883.7416">3171 2645 152,'-40'17'41,"-7"19"-2,-7 16-21,2 9-20,6 17 1,12 6-1,9 4 1,15-2 0,10-6 1,27-11-1,11-11 0,15-15 0,15-16 0,8-17 0,8-17 0,2-7 0,-7-15 0,-3-9 0,-16-12 2,-11-1 1,-21 1 0,-18 5 1,-22 15-3,-13 10 2,-18 20-1,-10 21 0,-6 24 1,-1 10-3,0 17 0,9 0-1,9-3 2,8 2-2,13-10-5,8-19-20,13-8-13,7-15-4,-7-19-1,30 12-1,-30-12 14</inkml:trace>
        </inkml:traceGroup>
      </inkml:traceGroup>
    </inkml:traceGroup>
    <inkml:traceGroup>
      <inkml:annotationXML>
        <emma:emma xmlns:emma="http://www.w3.org/2003/04/emma" version="1.0">
          <emma:interpretation id="{F8C809D5-1998-4D26-938A-8943DA3535AC}" emma:medium="tactile" emma:mode="ink">
            <msink:context xmlns:msink="http://schemas.microsoft.com/ink/2010/main" type="paragraph" rotatedBoundingBox="3862,9941 14750,9032 14900,10822 4011,11731" alignmentLevel="1"/>
          </emma:interpretation>
        </emma:emma>
      </inkml:annotationXML>
      <inkml:traceGroup>
        <inkml:annotationXML>
          <emma:emma xmlns:emma="http://www.w3.org/2003/04/emma" version="1.0">
            <emma:interpretation id="{B5A3B708-C057-4932-8B53-BD2422B0AF32}" emma:medium="tactile" emma:mode="ink">
              <msink:context xmlns:msink="http://schemas.microsoft.com/ink/2010/main" type="line" rotatedBoundingBox="3862,9941 14750,9032 14900,10822 4011,11731"/>
            </emma:interpretation>
          </emma:emma>
        </inkml:annotationXML>
        <inkml:traceGroup>
          <inkml:annotationXML>
            <emma:emma xmlns:emma="http://www.w3.org/2003/04/emma" version="1.0">
              <emma:interpretation id="{F9D49236-47EF-44C9-813A-482A2A79529E}" emma:medium="tactile" emma:mode="ink">
                <msink:context xmlns:msink="http://schemas.microsoft.com/ink/2010/main" type="inkWord" rotatedBoundingBox="10462,9596 14767,9236 14900,10822 10594,11181"/>
              </emma:interpretation>
              <emma:one-of disjunction-type="recognition" id="oneOf4">
                <emma:interpretation id="interp20" emma:lang="en-US" emma:confidence="0">
                  <emma:literal>939=-6+4139-1)</emma:literal>
                </emma:interpretation>
                <emma:interpretation id="interp21" emma:lang="en-US" emma:confidence="0">
                  <emma:literal>939=-6+439-1)</emma:literal>
                </emma:interpretation>
                <emma:interpretation id="interp22" emma:lang="en-US" emma:confidence="0">
                  <emma:literal>939=-6+4139-0)</emma:literal>
                </emma:interpretation>
                <emma:interpretation id="interp23" emma:lang="en-US" emma:confidence="0">
                  <emma:literal>939=-6+4239-1)</emma:literal>
                </emma:interpretation>
                <emma:interpretation id="interp24" emma:lang="en-US" emma:confidence="0">
                  <emma:literal>939=-6+-4139-1)</emma:literal>
                </emma:interpretation>
              </emma:one-of>
            </emma:emma>
          </inkml:annotationXML>
          <inkml:trace contextRef="#ctx0" brushRef="#br0" timeOffset="10704.2898">-2518 4710 103,'-21'22'41,"9"14"-8,3 14-9,-8 9-9,6 5-8,-1 3-5,4-1 0,-6-4-1,7-9-1,1-5-1,6-15 0,13-3-1,8-8 1,7-3-1,9-8 1,14-4-1,-2-1 1,9-6-7,-5 0-10,-2 7-7,-7-7-7,-7-7-3,-7-1 0,-5-7-1,-9-5 9</inkml:trace>
          <inkml:trace contextRef="#ctx0" brushRef="#br0" timeOffset="10938.6332">-2051 4771 109,'-19'46'42,"-8"15"-3,2 26-12,-5 6-14,7 14-11,2 5 0,1-3-1,6-8-2,7-18-1,-2-9-1,9-18 1,0-13-11,10-28-9,-10-15-6,27-7-7,-6-16-1,4-15 0,7-12 0,6-8 16</inkml:trace>
          <inkml:trace contextRef="#ctx0" brushRef="#br0" timeOffset="11282.3994">-1480 4541 69,'0'0'38,"0"-23"-2,0 23-8,-22 0-5,5 30-4,-7 7-8,-8 22-8,2 20 0,-7 15 0,3 10-2,5 4-1,5 9 1,4-7-1,6-9-1,9-7 0,5-18-2,13-20 1,5-6-1,2-19 0,10-3-12,-7-20-8,7-2-8,2-12-5,1-8 0,-4-2 0,5-12-1</inkml:trace>
          <inkml:trace contextRef="#ctx0" brushRef="#br0" timeOffset="11798.0311">-1144 4941 141,'-19'-12'37,"19"-5"-4,0 17-23,36-35-12,3 14 0,16 4 1,5-4 0,4 7 1,-2 7 1,-8 7 1,-13 7 0,-17 15 1,-18 12 0,-22 5 0,-18 12 1,-18-1-2,-5-2 0,-2-1-1,1-6-1,8-11-1,6-8-1,19-13 0,25-9 0,0 0 0,0 0 1,46-8-1,-1 8 1,8 0 1,3 15 1,-1 2-1,-5 12 1,-12 4 0,-13 9 1,-13 5-1,-12 2 1,-16-4-1,-9-6-1,-9-3-1,-1-15-11,4-7-12,6-14-8,7-13-6,11-4-1,14-12 1,12-10 0</inkml:trace>
          <inkml:trace contextRef="#ctx0" brushRef="#br0" timeOffset="12235.5545">-174 4718 141,'-40'0'40,"-10"11"-7,3 13-17,0 10-15,6 9 1,13 5-2,5 11 1,10-3-2,13-1 1,6-3-1,12-13 0,8-6-1,8-16 0,5-9-1,-3-17 1,6-11 1,-3-9 0,-3-10 1,-2-9-2,-2-4 1,-7-7-1,-1 6 2,-8 4-1,-3 5 3,-4 17-2,-9 27 2,0 0 1,-4 35 0,-8 18 0,-3 18 0,2 10 0,-5 6-2,3 1 0,5-1-1,1-9-1,9-16-1,0-15-2,16-13-13,-2-15-9,0-15-8,9-13-4,3-8-1,1-12 1,1-1 3</inkml:trace>
          <inkml:trace contextRef="#ctx0" brushRef="#br0" timeOffset="12469.9212">289 5110 135,'0'0'38,"0"20"-1,0-20-21,25 6-17,6-6 0,6 9 0,1-9 1,3 0-1,3 0 0,-7-9-10,4 9-8,-7-12-7,5 4-4,-11-5-4,0-2-3,-2-8 1,2-4 9</inkml:trace>
          <inkml:trace contextRef="#ctx0" brushRef="#br0" timeOffset="12657.4382">970 4811 110,'20'6'39,"-20"24"-5,-10 15-7,-9 11-11,0 5-12,-2 11-4,0 1 2,4-2-1,-3-11-1,6-10-1,6-18-2,8-7-14,0-25-11,18 0-9,1-20-2,8-11 0,2-11 0,5-7 10</inkml:trace>
          <inkml:trace contextRef="#ctx0" brushRef="#br0" timeOffset="12969.9367">1188 4345 119,'0'0'39,"0"0"0,0 0-12,0 0-25,54 29-2,1 14-1,10 16 0,5 13 0,1 15 0,-6 10 2,-8 12-2,-18 7 1,-19 1 0,-20-8 1,-29 0-1,-13-8 2,-15-6-1,-11-7 0,-5-7 0,-6-16 0,10-7-13,-3-15-13,20-13-11,2-8-5,18-8-1,2-5 1,10-2 10</inkml:trace>
          <inkml:trace contextRef="#ctx0" brushRef="#br0" timeOffset="6279.0227">-8709 5306 72,'-7'-37'42,"-13"-6"-5,6 6-12,-14 2-7,1 7-3,-8 12-4,-6 16-5,-1 12-6,-6 20 0,1 18-1,-2 16 1,2 21 0,5 1-1,10 13 1,11-3-1,13 1 1,8-10 0,20-10 0,7-13-1,10-24 2,8-13-2,4-22 1,0-17 0,-1-17-1,-1-16 2,-5-20-2,-6-10 1,-3-17 0,-7-8 0,-5-7 0,0 8 0,-13 5-1,4 14 1,-12 20-1,0 26 0,0 32 1,0 36 1,-6 25-2,0 25 2,-2 17-1,8 10 0,-8 5 1,8-7-2,0-9 1,3-10 0,-3-23 0,12-17 0,1-16-10,-5-16-10,-8-20-10,26 0-6,-26 0-2,24-32 0,-5 6-1</inkml:trace>
          <inkml:trace contextRef="#ctx0" brushRef="#br0" timeOffset="6763.4152">-8454 5957 151,'-21'0'36,"21"0"-6,-12-30-24,24 5-7,9-9 1,10 5-1,9 0 2,4 7-2,-3 6 3,-6 16-2,-5 0 0,-11 23 1,-10 11-1,-12 5 1,-16 4-1,-3 9 0,-11-9 0,-1 0 1,1-5-1,5-9 0,5-9 0,9-11 0,14-9-1,0 0 1,0 0 0,32 0 1,-1 0-1,9 7 0,-3 9 0,1 11 1,-7 9-1,-5 1 0,-6 12 0,-20-2 0,-8-2 0,-12-5 0,-7-4 0,-5-13 0,2-8-4,4-9-13,-1-18-10,17-4-9,10-11-3,7-5-1,14-5 0,13-7 17</inkml:trace>
          <inkml:trace contextRef="#ctx0" brushRef="#br0" timeOffset="7185.3135">-7705 5795 132,'-42'12'43,"-6"10"-5,-1 9-22,-4 13-16,6 0-1,10 9 2,9 3-2,7-5 2,15 5-2,12-15 0,9-6 1,7-7 0,11-14-1,2-14 1,5-19-1,1-11 1,0-8 0,-4-12 0,0-11-1,0-5 0,-3-4 1,-6 3-1,-2 8 1,-5 8 0,-1 15 0,-20 36 0,21 0 3,-21 39-2,0 26-1,0 15 2,-12 12-2,3 5 1,-2 5-2,2-14 2,-3-3-2,12-26 1,-7-8 0,7-21-14,0-30-13,0 0-9,19-7-2,-3-28-1,9-13 0,5-14 5</inkml:trace>
          <inkml:trace contextRef="#ctx0" brushRef="#br0" timeOffset="7466.5829">-6743 5122 147,'0'-22'37,"19"4"-4,18 1-33,8-3-1,6 3 1,5 4-14,-6 1-9,0 12-10,-9 0-4,-12 18-5,-9 6 1,-13 12 16</inkml:trace>
          <inkml:trace contextRef="#ctx0" brushRef="#br0" timeOffset="7622.8418">-6552 5640 117,'0'37'41,"3"-16"-2,18-3-16,5-12-23,7-6 0,8-6 0,2-3 0,3-4-10,-10-4-15,10 2-12,-14 1-3,5 0-1,-12 7-2,-4 7 20</inkml:trace>
          <inkml:trace contextRef="#ctx0" brushRef="#br0" timeOffset="9179.1555">-5584 5133 130,'0'0'41,"-19"0"-5,19 0-19,27 0-17,-5 0 0,10-9 0,10 1 0,0 8 0,1-6-1,3 6 1,-9 0-13,8 0-10,-9 0-7,3 0-8,-5 0 0,-1-7-1,4-8-1</inkml:trace>
          <inkml:trace contextRef="#ctx0" brushRef="#br0" timeOffset="9610.4724">-4791 4587 106,'-37'35'42,"-1"22"-2,-6 8-17,3 21-10,8 11-12,7 10 0,11-1-1,15 7 1,6-9-1,16-8 0,13-16-1,12-14 0,14-21 0,7-17 1,4-23-1,2-13 0,-1-21 0,-3-13 0,-7-19 1,-10-4 0,-16-8-1,-12-5 1,-16 3 1,-9 11 0,-20 8 0,-3 21-1,-15 19 1,-5 27 0,-6 19 0,1 30 0,0 17-2,6 5 2,5 7-1,13-2 0,11-7-1,13-17 0,19-10-12,2-26-13,16-20-10,5-7-2,10-25-1,0 1 0,7-11 7</inkml:trace>
          <inkml:trace contextRef="#ctx0" brushRef="#br0" timeOffset="9891.73">-3581 4999 137,'-12'35'40,"3"19"-1,-5 12-21,5 8-17,9 11-2,-6-5 1,6-9-1,0-8-1,0-14-6,6-15-13,1-16-10,-7-18-5,0 0-2,0 0 0,0-22 1</inkml:trace>
          <inkml:trace contextRef="#ctx0" brushRef="#br0" timeOffset="10079.2692">-3840 5350 130,'0'0'38,"0"0"-3,44 0-15,5-8-21,12-5 0,9 5 0,11-8-12,-6-4-11,-4 4-12,-5-3-3,-16 3-2,-9 8 0,-13 0 16</inkml:trace>
        </inkml:traceGroup>
      </inkml:traceGroup>
    </inkml:traceGroup>
    <inkml:traceGroup>
      <inkml:annotationXML>
        <emma:emma xmlns:emma="http://www.w3.org/2003/04/emma" version="1.0">
          <emma:interpretation id="{1D0F49B7-7BF0-41F3-B72E-1462AB9FB13D}" emma:medium="tactile" emma:mode="ink">
            <msink:context xmlns:msink="http://schemas.microsoft.com/ink/2010/main" type="paragraph" rotatedBoundingBox="6705,11499 13536,11148 13617,12714 6786,13065" alignmentLevel="2"/>
          </emma:interpretation>
        </emma:emma>
      </inkml:annotationXML>
      <inkml:traceGroup>
        <inkml:annotationXML>
          <emma:emma xmlns:emma="http://www.w3.org/2003/04/emma" version="1.0">
            <emma:interpretation id="{F13EE966-E850-4EED-9EEB-4FABC5EF3D7B}" emma:medium="tactile" emma:mode="ink">
              <msink:context xmlns:msink="http://schemas.microsoft.com/ink/2010/main" type="line" rotatedBoundingBox="6705,11499 13536,11148 13617,12714 6786,13065"/>
            </emma:interpretation>
          </emma:emma>
        </inkml:annotationXML>
        <inkml:traceGroup>
          <inkml:annotationXML>
            <emma:emma xmlns:emma="http://www.w3.org/2003/04/emma" version="1.0">
              <emma:interpretation id="{B7153E44-6006-4385-8CAC-676FF4896775}" emma:medium="tactile" emma:mode="ink">
                <msink:context xmlns:msink="http://schemas.microsoft.com/ink/2010/main" type="inkWord" rotatedBoundingBox="7203,12000 7363,12453 6870,12627 6710,12174"/>
              </emma:interpretation>
              <emma:one-of disjunction-type="recognition" id="oneOf5">
                <emma:interpretation id="interp25" emma:lang="en-US" emma:confidence="1">
                  <emma:literal>=</emma:literal>
                </emma:interpretation>
                <emma:interpretation id="interp26" emma:lang="en-US" emma:confidence="0">
                  <emma:literal>I</emma:literal>
                </emma:interpretation>
                <emma:interpretation id="interp27" emma:lang="en-US" emma:confidence="0">
                  <emma:literal>•</emma:literal>
                </emma:interpretation>
                <emma:interpretation id="interp28" emma:lang="en-US" emma:confidence="0">
                  <emma:literal>•A</emma:literal>
                </emma:interpretation>
                <emma:interpretation id="interp29" emma:lang="en-US" emma:confidence="0">
                  <emma:literal>•I</emma:literal>
                </emma:interpretation>
              </emma:one-of>
            </emma:emma>
          </inkml:annotationXML>
          <inkml:trace contextRef="#ctx0" brushRef="#br0" timeOffset="13548.1115">-6412 7185 136,'0'0'40,"25"0"-6,2-13-19,14 3-16,9-3 1,6 0-1,3 3 0,-9 4-11,-1 6-9,-12 0-7,-6 15-8,-12-1-1,-10 15-1,-9 1 0</inkml:trace>
          <inkml:trace contextRef="#ctx0" brushRef="#br0" timeOffset="13751.218">-6297 7605 144,'0'0'38,"0"0"-2,28 19-19,8-28-19,2 3 1,3-7 1,8-2-1,-5 5-10,2-11-13,1 6-10,-4-3-2,4 0-5,-6 3 0,6 1-1</inkml:trace>
        </inkml:traceGroup>
        <inkml:traceGroup>
          <inkml:annotationXML>
            <emma:emma xmlns:emma="http://www.w3.org/2003/04/emma" version="1.0">
              <emma:interpretation id="{60DE3250-637B-4A41-94F8-0350B2EA3837}" emma:medium="tactile" emma:mode="ink">
                <msink:context xmlns:msink="http://schemas.microsoft.com/ink/2010/main" type="inkWord" rotatedBoundingBox="7833,11506 13524,11142 13624,12707 7932,13070"/>
              </emma:interpretation>
              <emma:one-of disjunction-type="recognition" id="oneOf6">
                <emma:interpretation id="interp30" emma:lang="en-US" emma:confidence="0">
                  <emma:literal>6+4138)</emma:literal>
                </emma:interpretation>
                <emma:interpretation id="interp31" emma:lang="en-US" emma:confidence="0">
                  <emma:literal>-6+4138)</emma:literal>
                </emma:interpretation>
                <emma:interpretation id="interp32" emma:lang="en-US" emma:confidence="0">
                  <emma:literal>'6+4138)</emma:literal>
                </emma:interpretation>
                <emma:interpretation id="interp33" emma:lang="en-US" emma:confidence="0">
                  <emma:literal>66+4138)</emma:literal>
                </emma:interpretation>
                <emma:interpretation id="interp34" emma:lang="en-US" emma:confidence="0">
                  <emma:literal>'6+4/38)</emma:literal>
                </emma:interpretation>
              </emma:one-of>
            </emma:emma>
          </inkml:annotationXML>
          <inkml:trace contextRef="#ctx0" brushRef="#br0" timeOffset="15860.6376">-2532 6700 101,'0'-16'36,"0"16"-5,-7 21-5,-5 0-5,6 17-7,-4 8-5,-3 9-9,1 11 1,-1 8-1,-1 5 0,4-5-1,-3-8 0,-1-8 1,7-8-1,1-15 0,6-5 0,0-30 0,0 22 0,0-22 1,40 0-2,-16-8 1,9 8 1,3-8 0,4 8 0,-4 8-1,3 0 1,-8 1-1,-2 2 0,-8-11-8,-1 10-9,-20-10-7,21-8-5,-21 8-5,12-38-1,-3 11-2,-2-12 4</inkml:trace>
          <inkml:trace contextRef="#ctx0" brushRef="#br0" timeOffset="16063.7667">-2208 6800 121,'-25'29'38,"9"23"-6,-1 33-9,-4 4-9,5 18-7,2 2-8,3-4 0,2-7 1,6-7-2,-6-18 0,9-16-5,0-13-8,0-19-9,9-6-6,-9-19-6,20-15-1,-8-11 1,7-11-2</inkml:trace>
          <inkml:trace contextRef="#ctx0" brushRef="#br0" timeOffset="16360.6494">-1779 6581 158,'-25'45'39,"2"19"-6,-2 31-20,-5 15-13,8 14-1,7 5-1,6 2 1,9-11-2,0-12 1,14-20-1,6-24 1,5-26-6,12-15-9,-6-23-9,10-9-9,2-25-2,7-5-1,-4-11-1,0-7 11</inkml:trace>
          <inkml:trace contextRef="#ctx0" brushRef="#br0" timeOffset="16798.1618">-1371 6810 127,'-19'-10'41,"13"-12"0,6-5-17,20-2-21,12 0-4,9-1 1,8 8 1,8-1 0,2 9-1,-7 14 1,-9 20 0,-11 10-1,-19 13 1,-19 9 0,-16 12-1,-16 4 0,-8 3 2,-7-4-3,5-4 1,2-10 0,8-16-1,13-3 0,11-18-1,14-16 1,19 0 0,9-14 0,12 6 1,12 8-1,10 0 1,0 0 0,-2 29 1,-5 2-1,-14 12 1,-12 2 0,-18 7-1,-11-3 1,-27 0 0,-2-10-1,-11-4-1,-1-12 0,1-9-11,3-14-11,13-7-8,10-10-7,14-10 1,20-8-2,13-4 1</inkml:trace>
          <inkml:trace contextRef="#ctx0" brushRef="#br0" timeOffset="17188.8121">-402 6793 111,'7'-21'40,"-7"21"-2,-32-10-10,4 26-11,-8 13-10,1 9-8,2-1 1,5 4-2,11-5 0,8-5 0,16-2 0,12 0 0,12-3 0,11-3 1,8 6 1,-5 3 0,1 4 0,-3 2 1,-9 3 1,-12 1-1,-9 2-1,-13-3 1,-10-6-1,-9-8 0,-8-12-2,-2-8 1,1-14 0,1-6 0,5-16 0,6-9 1,11-6-1,5-6 0,17-3 2,8-3-2,10 4-6,2 1-11,14 1-9,0 8-9,6-4-4,-3 1-1,4-4 1,-9 6 26</inkml:trace>
          <inkml:trace contextRef="#ctx0" brushRef="#br0" timeOffset="17485.6781">-80 6201 121,'-20'-7'41,"20"7"-4,0 0-15,28 10-12,13 15-7,15 13-4,7 14 2,8 22-2,0 14 2,-6 19-1,-6 11 2,-18 11-2,-13-1 1,-19 2-1,-21-6 0,-12-13 0,-14-13 0,-11-10-1,-8-13-13,-2-13-13,-3-17-13,3-13-2,2-12-2,4-7 1,2-13 18</inkml:trace>
          <inkml:trace contextRef="#ctx0" brushRef="#br0" timeOffset="14048.1229">-5271 7279 149,'0'0'40,"0"0"-4,0 0-27,41 0-9,0-12-1,7 5 1,5-7-5,-5-2-11,7 0-13,-7-4-7,-5-1-4,-3 6-1,-5-8-1,-1 2 19</inkml:trace>
          <inkml:trace contextRef="#ctx0" brushRef="#br0" timeOffset="14454.3502">-4579 6661 118,'-42'44'42,"-8"21"0,4 23-12,-1 13-21,11 2-10,10 13 2,13-9-2,13-9 1,11-7-1,17-15 1,14-24-1,12-16 2,10-14-1,11-22-1,6-13 0,-3-10 1,0-16 0,-6-11 0,-10-14-1,-12-8 1,-12-9-1,-17 6 1,-16 4 0,-10 13 1,-16 15 0,-11 26 1,-5 25-1,-13 23 0,0 25 0,1 17 1,7 10-2,2 3 0,12-6-1,13-7 0,9-8-1,18-14-7,4-21-13,18-11-11,9-19-5,8-7-3,2-15 0,8-5 0</inkml:trace>
          <inkml:trace contextRef="#ctx0" brushRef="#br0" timeOffset="14704.3594">-3416 7018 157,'-12'59'42,"-4"13"-6,4 9-26,-2 7-10,5 0-1,9-7 1,-8-10-1,8-20 0,0-20-9,14-11-12,-14-20-8,0 0-7,0 0-2,8-30-2,-8 9 1,-13-8 18</inkml:trace>
          <inkml:trace contextRef="#ctx0" brushRef="#br0" timeOffset="14876.2342">-3625 7410 155,'15'10'40,"7"-10"-10,18 12-17,14-12-14,5 0-3,9-12-19,-2 10-11,-4-10-6,-6 3-1,-9-5 0,-7 5-1</inkml:trace>
        </inkml:traceGroup>
      </inkml:traceGroup>
    </inkml:traceGroup>
    <inkml:traceGroup>
      <inkml:annotationXML>
        <emma:emma xmlns:emma="http://www.w3.org/2003/04/emma" version="1.0">
          <emma:interpretation id="{9FCBE710-6C02-4BE3-A979-092909BBF7AB}" emma:medium="tactile" emma:mode="ink">
            <msink:context xmlns:msink="http://schemas.microsoft.com/ink/2010/main" type="paragraph" rotatedBoundingBox="7202,13442 10518,13507 10497,14564 7181,14499" alignmentLevel="2"/>
          </emma:interpretation>
        </emma:emma>
      </inkml:annotationXML>
      <inkml:traceGroup>
        <inkml:annotationXML>
          <emma:emma xmlns:emma="http://www.w3.org/2003/04/emma" version="1.0">
            <emma:interpretation id="{F44F782F-090E-484C-9734-BFFEBD2CB5F6}" emma:medium="tactile" emma:mode="ink">
              <msink:context xmlns:msink="http://schemas.microsoft.com/ink/2010/main" type="line" rotatedBoundingBox="7202,13442 10518,13507 10497,14564 7181,14499"/>
            </emma:interpretation>
          </emma:emma>
        </inkml:annotationXML>
        <inkml:traceGroup>
          <inkml:annotationXML>
            <emma:emma xmlns:emma="http://www.w3.org/2003/04/emma" version="1.0">
              <emma:interpretation id="{553C2C37-370A-495D-9560-4CD55326D79E}" emma:medium="tactile" emma:mode="ink">
                <msink:context xmlns:msink="http://schemas.microsoft.com/ink/2010/main" type="inkWord" rotatedBoundingBox="7195,13783 7927,13798 7917,14303 7185,14289"/>
              </emma:interpretation>
              <emma:one-of disjunction-type="recognition" id="oneOf7">
                <emma:interpretation id="interp35" emma:lang="en-US" emma:confidence="0">
                  <emma:literal>=</emma:literal>
                </emma:interpretation>
                <emma:interpretation id="interp36" emma:lang="en-US" emma:confidence="0">
                  <emma:literal>I</emma:literal>
                </emma:interpretation>
                <emma:interpretation id="interp37" emma:lang="en-US" emma:confidence="0">
                  <emma:literal>C</emma:literal>
                </emma:interpretation>
                <emma:interpretation id="interp38" emma:lang="en-US" emma:confidence="0">
                  <emma:literal>1</emma:literal>
                </emma:interpretation>
                <emma:interpretation id="interp39" emma:lang="en-US" emma:confidence="0">
                  <emma:literal>c</emma:literal>
                </emma:interpretation>
              </emma:one-of>
            </emma:emma>
          </inkml:annotationXML>
          <inkml:trace contextRef="#ctx0" brushRef="#br0" timeOffset="18063.8274">-5940 8892 166,'-18'0'43,"18"0"-5,21-14-30,5 0-8,11-2 0,6 1 0,6 2-7,-1 13-12,-5-10-11,3 19-6,-18 5-1,-8 8-4,-15 14 1,-5 7-1</inkml:trace>
          <inkml:trace contextRef="#ctx0" brushRef="#br0" timeOffset="18235.6993">-5782 9314 146,'28'0'39,"14"0"0,5-7-16,9 7-24,6-7 1,0 7 0,-1-3-16,-13-6-16,-1 1-8,-10-1-3,-7-5 1,-1 5-3</inkml:trace>
        </inkml:traceGroup>
        <inkml:traceGroup>
          <inkml:annotationXML>
            <emma:emma xmlns:emma="http://www.w3.org/2003/04/emma" version="1.0">
              <emma:interpretation id="{06EA3D6A-C8B8-4F67-9D05-C6C2FC5D4E38}" emma:medium="tactile" emma:mode="ink">
                <msink:context xmlns:msink="http://schemas.microsoft.com/ink/2010/main" type="inkWord" rotatedBoundingBox="8821,13474 10518,13507 10497,14564 8800,14531">
                  <msink:destinationLink direction="with" ref="{4FA38B16-B1EE-4323-AC46-75D4B08EF3D2}"/>
                </msink:context>
              </emma:interpretation>
              <emma:one-of disjunction-type="recognition" id="oneOf8">
                <emma:interpretation id="interp40" emma:lang="en-US" emma:confidence="1">
                  <emma:literal>146</emma:literal>
                </emma:interpretation>
                <emma:interpretation id="interp41" emma:lang="en-US" emma:confidence="0">
                  <emma:literal>1646</emma:literal>
                </emma:interpretation>
                <emma:interpretation id="interp42" emma:lang="en-US" emma:confidence="0">
                  <emma:literal>1466</emma:literal>
                </emma:interpretation>
                <emma:interpretation id="interp43" emma:lang="en-US" emma:confidence="0">
                  <emma:literal>1446</emma:literal>
                </emma:interpretation>
                <emma:interpretation id="interp44" emma:lang="en-US" emma:confidence="0">
                  <emma:literal>1464</emma:literal>
                </emma:interpretation>
              </emma:one-of>
            </emma:emma>
          </inkml:annotationXML>
          <inkml:trace contextRef="#ctx0" brushRef="#br0" timeOffset="22924.1221">-4319 8504 130,'0'0'39,"-11"28"-3,9 3-18,2 28-11,0 4-6,0 14 0,4 9 0,5 3-1,-9 4 0,3-7 0,-3-6 0,6-20-1,-6-8 1,0-16-1,0-10-1,0-26-10,0 0-8,19-21-6,-6-7-4,2-9-4,5-11-1,3-4 0,5-16 2</inkml:trace>
          <inkml:trace contextRef="#ctx0" brushRef="#br0" timeOffset="23424.1346">-3924 8550 99,'25'-31'35,"-25"31"-1,26 0-9,-26 23-8,0 21-5,-13 14-6,0 7-4,0-1-2,-1-4 0,5-2-1,1-13 1,8-8 0,10-11-1,9-10 1,11-11 0,9-5 0,7 0 0,11-11 0,-2 5 0,1-2 0,-1-1 0,-13 2 0,-8-1-7,-6 8-8,-28 0-6,22-5-5,-22 5-3,0-19-2,0-1 0,0-3 3,-9-17 10,3 1 15,1-13 10,-1-3 12,6 3 10,-9 6 1,9 10 1,-12 15-2,12 21-4,-10 35-6,10 17-5,-13 20-7,2 15-7,1 4 1,-2 8-1,2-1 0,-3-11 0,5-15 0,-2-8 0,7-24 0,3-11-1,0-29-12,0 0-8,21-10-7,-1-25-5,5-17-1,8-7 0,6-14-1,6-7 5</inkml:trace>
          <inkml:trace contextRef="#ctx0" brushRef="#br0" timeOffset="23799.1516">-3127 8519 123,'-22'24'35,"0"27"1,-6 27-9,-6 10-19,6 8-7,10 4-1,11 3 0,13-13 0,13-13 0,9-15 0,15-20 0,17-18 0,5-24 1,9-9-1,-2-15 1,1-17-1,-6-6 0,-11-11 1,-14-7-1,-11-1 0,-23 1-2,-16 13 2,-18 9-1,-18 23 0,-12 20 1,-6 34 0,-6 17 1,5 22-1,5 17 1,10 9-1,6-3 0,22-8 0,8-14 0,12-16 0,19-24-7,5-18-13,7-24-9,4-15-7,8-20-1,4-9-1,1-18-1</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5:25.608"/>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4FA38B16-B1EE-4323-AC46-75D4B08EF3D2}" emma:medium="tactile" emma:mode="ink">
          <msink:context xmlns:msink="http://schemas.microsoft.com/ink/2010/main" type="inkDrawing" rotatedBoundingBox="8031,13162 11159,12787 11401,14814 8274,15189" hotPoints="11253,13926 9726,14995 8167,13973 9694,12904" semanticType="enclosure" shapeName="Ellipse">
            <msink:sourceLink direction="with" ref="{06EA3D6A-C8B8-4F67-9D05-C6C2FC5D4E38}"/>
          </msink:context>
        </emma:interpretation>
      </emma:emma>
    </inkml:annotationXML>
    <inkml:trace contextRef="#ctx0" brushRef="#br0">2270 168 146,'-99'-51'41,"-14"10"-1,-27 3-21,-11 18-20,-6 4 2,-13 16-1,-4 8 1,-7 28-1,-11 16 0,7 26 1,12 17-1,16 16 0,21 25 0,27 19 0,31 13-1,29 6 1,43 2-1,40-4-1,42-9 1,36-18-1,39-19 0,39-27 1,39-33 0,23-20 0,26-26 0,8-27 1,-1-23-1,-7-19 1,-17-19 0,-31-20-1,-37-19 2,-38-17-2,-58-16 1,-43-13-1,-54-14 0,-44-12 1,-40 1-1,-38 12 1,-27 22 0,-22 18 0,-1 29 1,2 18-1,30 29-20,12 20-14,29 15-4,29 3-4,25 10 0,25 2-3</inkml:trace>
  </inkml:traceGroup>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5:36.156"/>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687F9980-9F5B-4096-9B0B-034A0BBD460F}" emma:medium="tactile" emma:mode="ink">
          <msink:context xmlns:msink="http://schemas.microsoft.com/ink/2010/main" type="writingRegion" rotatedBoundingBox="10766,6301 18049,5857 18126,7118 10843,7562"/>
        </emma:interpretation>
      </emma:emma>
    </inkml:annotationXML>
    <inkml:traceGroup>
      <inkml:annotationXML>
        <emma:emma xmlns:emma="http://www.w3.org/2003/04/emma" version="1.0">
          <emma:interpretation id="{989C2231-03A2-4EB6-85B5-887AE6EE05EC}" emma:medium="tactile" emma:mode="ink">
            <msink:context xmlns:msink="http://schemas.microsoft.com/ink/2010/main" type="paragraph" rotatedBoundingBox="10766,6301 18049,5857 18126,7118 10843,7562" alignmentLevel="1"/>
          </emma:interpretation>
        </emma:emma>
      </inkml:annotationXML>
      <inkml:traceGroup>
        <inkml:annotationXML>
          <emma:emma xmlns:emma="http://www.w3.org/2003/04/emma" version="1.0">
            <emma:interpretation id="{72360C4D-C1B4-41BC-AF5C-55424C4CED2A}" emma:medium="tactile" emma:mode="ink">
              <msink:context xmlns:msink="http://schemas.microsoft.com/ink/2010/main" type="line" rotatedBoundingBox="10766,6301 18049,5857 18126,7118 10843,7562"/>
            </emma:interpretation>
          </emma:emma>
        </inkml:annotationXML>
        <inkml:traceGroup>
          <inkml:annotationXML>
            <emma:emma xmlns:emma="http://www.w3.org/2003/04/emma" version="1.0">
              <emma:interpretation id="{B849301A-92DE-4462-9EE2-4AC91DEA61E9}" emma:medium="tactile" emma:mode="ink">
                <msink:context xmlns:msink="http://schemas.microsoft.com/ink/2010/main" type="inkWord" rotatedBoundingBox="10766,6301 13033,6163 13106,7358 10839,7497"/>
              </emma:interpretation>
              <emma:one-of disjunction-type="recognition" id="oneOf0">
                <emma:interpretation id="interp0" emma:lang="en-US" emma:confidence="0">
                  <emma:literal>AN</emma:literal>
                </emma:interpretation>
                <emma:interpretation id="interp1" emma:lang="en-US" emma:confidence="0">
                  <emma:literal>N=10</emma:literal>
                </emma:interpretation>
                <emma:interpretation id="interp2" emma:lang="en-US" emma:confidence="0">
                  <emma:literal>need</emma:literal>
                </emma:interpretation>
                <emma:interpretation id="interp3" emma:lang="en-US" emma:confidence="0">
                  <emma:literal>Aid</emma:literal>
                </emma:interpretation>
                <emma:interpretation id="interp4" emma:lang="en-US" emma:confidence="0">
                  <emma:literal>Alo</emma:literal>
                </emma:interpretation>
              </emma:one-of>
            </emma:emma>
          </inkml:annotationXML>
          <inkml:trace contextRef="#ctx0" brushRef="#br0">-1 80 80,'0'-17'39,"0"17"-6,0-19-6,0 19-6,0 34-5,0 5-5,0 18-7,0 11-1,0 11-3,7 7-1,-7 0-1,9-4-1,-9-9 2,8-7-1,-8-14-1,10-9-1,-10-15 2,0-28-1,0 0 1,0 0 0,15-28 0,-9-15 1,1-8 2,-1-21 0,1-9 0,4-8 0,5-13 1,4 9 0,5 5 0,5 7 0,-2 22 0,6 23 1,-3 23-1,1 35 1,1 27-1,-13 18 0,1 18-2,-9 8 0,-2-1-2,-3 2 0,-7-8 0,0-17-1,0-12 0,6-15-7,-6-20-8,0-22-8,22 9-8,-5-23-6,2-10 1,3-6 1,7-9 24</inkml:trace>
          <inkml:trace contextRef="#ctx0" brushRef="#br0" timeOffset="203.1304">734 413 134,'0'0'40,"20"-6"-4,-20 6-19,33-16-14,-5 4-3,6 4-1,3-1-12,1-4-9,-5 4-8,4-2-6,-9 11-1,-11 0-1,-17 0 0</inkml:trace>
          <inkml:trace contextRef="#ctx0" brushRef="#br0" timeOffset="406.2948">792 766 124,'0'0'36,"0"22"-7,18-14-13,4-8-9,16-8-7,3-1-1,2-5 1,10-1-9,-7 1-7,11-1-8,-13 0-7,4-5-4,-7 3-3,-6-9-1,-1 0 21</inkml:trace>
          <inkml:trace contextRef="#ctx0" brushRef="#br0" timeOffset="609.4115">1551 29 126,'0'57'40,"-12"16"-7,9 22-14,-10 1-10,7 13-10,0 2-1,0-10 0,6-13-5,0-16-9,6-17-9,6-22-4,1-14-7,2-19-2,7-22-1,6-8 8</inkml:trace>
          <inkml:trace contextRef="#ctx0" brushRef="#br0" timeOffset="921.8974">1997 29 119,'-25'60'39,"3"17"0,3 19-14,0 13-18,8 6-9,11-3-1,8-9 0,11-16 1,6-24-2,13-27 1,5-20 2,10-24-1,-1-21 1,-2-21 2,-7-11 0,-13-17 0,-12-16 1,-18-9 0,-13-8 0,-17-3 1,-8 6-2,-5 5-4,1 9-17,8 14-14,6 15-1,10 20-2,18 12 0,9 14-1</inkml:trace>
        </inkml:traceGroup>
        <inkml:traceGroup>
          <inkml:annotationXML>
            <emma:emma xmlns:emma="http://www.w3.org/2003/04/emma" version="1.0">
              <emma:interpretation id="{839AF2A4-DB99-4169-B893-422DFC168838}" emma:medium="tactile" emma:mode="ink">
                <msink:context xmlns:msink="http://schemas.microsoft.com/ink/2010/main" type="inkWord" rotatedBoundingBox="15275,6180 18058,6010 18126,7118 15342,7288"/>
              </emma:interpretation>
              <emma:one-of disjunction-type="recognition" id="oneOf1">
                <emma:interpretation id="interp5" emma:lang="en-US" emma:confidence="0">
                  <emma:literal>r=.3</emma:literal>
                </emma:interpretation>
                <emma:interpretation id="interp6" emma:lang="en-US" emma:confidence="0">
                  <emma:literal>re</emma:literal>
                </emma:interpretation>
                <emma:interpretation id="interp7" emma:lang="en-US" emma:confidence="0">
                  <emma:literal>r=~3</emma:literal>
                </emma:interpretation>
                <emma:interpretation id="interp8" emma:lang="en-US" emma:confidence="0">
                  <emma:literal>r==3</emma:literal>
                </emma:interpretation>
                <emma:interpretation id="interp9" emma:lang="en-US" emma:confidence="0">
                  <emma:literal>rex</emma:literal>
                </emma:interpretation>
              </emma:one-of>
            </emma:emma>
          </inkml:annotationXML>
          <inkml:trace contextRef="#ctx0" brushRef="#br0" timeOffset="5157.5086">4516-29 122,'0'0'38,"0"0"-2,0 0-14,10 56-12,-6 3-10,-4 15 1,14 11-1,-8 6-2,-1 3 1,3-6-1,-8-16 0,0-6 1,0-17-1,0-14 0,0-18 0,0-17 1,0 0 1,-27-30-2,27-6 2,0-12 0,0-14 0,0-9 1,15-8 0,4-2 1,8 0-2,8 2 2,9 3-1,0 6-10,15 11-8,-1 17-9,8 9-7,-1 14-4,-2 10 1,-4 9-2,-4 15 16</inkml:trace>
          <inkml:trace contextRef="#ctx0" brushRef="#br0" timeOffset="5345.0136">5230 241 130,'0'0'41,"-16"0"-2,16 0-17,19-29-17,9 14-13,6-3-10,10-1-7,4-2-6,-1 6-4,0 8-4,-9 7 0,-5 0-1</inkml:trace>
          <inkml:trace contextRef="#ctx0" brushRef="#br0" timeOffset="5532.5554">5329 577 110,'0'0'37,"30"0"-8,-10-7-11,8-1-10,6-7-16,0 0-12,7-1-9,-1-3-6,1-6-1,5-3-3,-2 1 5</inkml:trace>
          <inkml:trace contextRef="#ctx0" brushRef="#br0" timeOffset="5751.2812">6185 173 150,'0'0'41,"12"-26"-6,10 23-22,6-11-14,3-7-12,7 4-12,4-3-10,-3-8-5,3 7-1,-3-4-1,-2-4 1</inkml:trace>
          <inkml:trace contextRef="#ctx0" brushRef="#br0" timeOffset="6235.671">6791-306 148,'13'-21'43,"8"-2"-9,13 2-22,5-2-12,9 2 1,2 6 0,1 1 1,-5 14-1,-5 0 0,-10 15 0,-9 7 1,-14 10-1,-16 7 0,-12 10 1,-14 5-1,-9 4 0,-9 0 0,1-6-1,2-2 0,8-6-1,9-10 0,15-16-1,17-18 1,22 14 0,14-14 0,12 0 0,11 5 1,3 4 0,3 10 1,-5 12-1,-6 7 1,-21 13 0,-16 5 0,-17 2 0,-20 1-1,-10 0 0,-18-7 0,-5-1-2,-11-17 1,2-3-2,7-17-5,9-1-15,4-10-13,9-6-6,14-5-1,19 8 1,-7-19 0</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5:48.917"/>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8C2E6EFF-6779-462A-B4E6-5F45269ECC36}" emma:medium="tactile" emma:mode="ink">
          <msink:context xmlns:msink="http://schemas.microsoft.com/ink/2010/main" type="writingRegion" rotatedBoundingBox="3518,10330 12547,7343 14293,12624 5264,15610"/>
        </emma:interpretation>
      </emma:emma>
    </inkml:annotationXML>
    <inkml:traceGroup>
      <inkml:annotationXML>
        <emma:emma xmlns:emma="http://www.w3.org/2003/04/emma" version="1.0">
          <emma:interpretation id="{27479D4C-A0E9-417C-A3CC-7FA94ABCD99D}" emma:medium="tactile" emma:mode="ink">
            <msink:context xmlns:msink="http://schemas.microsoft.com/ink/2010/main" type="paragraph" rotatedBoundingBox="3518,10330 12547,7343 13338,9733 4308,12720" alignmentLevel="1"/>
          </emma:interpretation>
        </emma:emma>
      </inkml:annotationXML>
      <inkml:traceGroup>
        <inkml:annotationXML>
          <emma:emma xmlns:emma="http://www.w3.org/2003/04/emma" version="1.0">
            <emma:interpretation id="{873DE3F9-B9E3-4DCB-9B0C-CA871D69F49A}" emma:medium="tactile" emma:mode="ink">
              <msink:context xmlns:msink="http://schemas.microsoft.com/ink/2010/main" type="line" rotatedBoundingBox="3518,10330 12547,7343 13338,9733 4308,12720"/>
            </emma:interpretation>
          </emma:emma>
        </inkml:annotationXML>
        <inkml:traceGroup>
          <inkml:annotationXML>
            <emma:emma xmlns:emma="http://www.w3.org/2003/04/emma" version="1.0">
              <emma:interpretation id="{AB89379C-44C5-405F-8FAA-102A1DDC209F}" emma:medium="tactile" emma:mode="ink">
                <msink:context xmlns:msink="http://schemas.microsoft.com/ink/2010/main" type="inkWord" rotatedBoundingBox="3518,10330 12547,7343 13338,9733 4308,12720"/>
              </emma:interpretation>
              <emma:one-of disjunction-type="recognition" id="oneOf0">
                <emma:interpretation id="interp0" emma:lang="en-US" emma:confidence="0">
                  <emma:literal>arc-nails</emma:literal>
                </emma:interpretation>
                <emma:interpretation id="interp1" emma:lang="en-US" emma:confidence="0">
                  <emma:literal>arc-sais</emma:literal>
                </emma:interpretation>
                <emma:interpretation id="interp2" emma:lang="en-US" emma:confidence="0">
                  <emma:literal>arc-sais.</emma:literal>
                </emma:interpretation>
                <emma:interpretation id="interp3" emma:lang="en-US" emma:confidence="0">
                  <emma:literal>arc-nail.</emma:literal>
                </emma:interpretation>
                <emma:interpretation id="interp4" emma:lang="en-US" emma:confidence="0">
                  <emma:literal>air-3M-nails</emma:literal>
                </emma:interpretation>
              </emma:one-of>
            </emma:emma>
          </inkml:annotationXML>
          <inkml:trace contextRef="#ctx0" brushRef="#br0">6190-1005 98,'0'0'40,"12"23"-3,-12 12-10,-8 8-11,8 10-11,0 5-5,-5 6 0,5-8 1,0-4 0,-8-9-1,8-11-12,8-3-9,-8-29-8,17 12-6,-17-12-4,37-27 0,-16 2-1</inkml:trace>
          <inkml:trace contextRef="#ctx0" brushRef="#br0" timeOffset="296.8844">6472-979 106,'0'0'39,"-28"32"-6,14 7-9,-3 8-10,8 5-12,6 5-1,3-5 0,7-1 1,2-14-1,10-10 1,3-11-1,5-16 1,1 0-2,0-22 1,-3-7-1,-5-2 0,-8-10 0,-1 4 0,-6-7 0,-5 0 0,0 0 1,0 7-1,0 2-12,14 6-13,-4 9-8,12 5-7,2 15-3,5-3 0,4 10 10</inkml:trace>
          <inkml:trace contextRef="#ctx0" brushRef="#br0" timeOffset="-9510.4007">7023-1910 82,'-15'-21'37,"-7"-2"-7,-3 3-8,-12 9-4,2 11-5,-7 0-7,1 16-4,-6 6-1,6 9 0,1 13-1,6 6 0,6 7 0,10-4 0,11 9-1,13-7 0,9-7 0,11-8 0,12-7 0,5-16-1,10-6 1,2-11-1,-7-21 0,-2-7 0,0-7 1,-10-10-1,-5-7 1,-7-5 0,-5-3 1,-6-3 0,-4 2 1,-1 6 0,0 16 0,-8 12 1,0 27 0,0 0 0,0 0-1,0 44 1,0 8-2,-11 6 1,11 7-2,-8 1 0,8-1 0,0-7-1,6-3-8,-6-16-7,13-4-7,-8-12-6,-5-23-5,18 13-3,-18-13 0,22-19 30</inkml:trace>
          <inkml:trace contextRef="#ctx0" brushRef="#br0" timeOffset="515.6461">6967-832 127,'0'0'41,"0"0"-4,0 0-20,0 0-17,0 0 0,28 16-2,-3-16-12,-3 0-10,4 0-7,1 0-5,1-7-1,0 4-1,0-5 0</inkml:trace>
          <inkml:trace contextRef="#ctx0" brushRef="#br0" timeOffset="734.3935">7419-1027 137,'-6'45'38,"-10"11"-11,4 9-14,-3 9-12,2-9 0,0 0-1,3-6 0,5-10-12,-1-11-14,6-15-9,0-4-5,0-19-2,11 16 0,-11-16 23</inkml:trace>
          <inkml:trace contextRef="#ctx0" brushRef="#br0" timeOffset="-9307.2718">7363-1677 102,'0'51'40,"0"9"-6,-12 11-14,5-5-12,1 1-8,-1-2-1,7-17 0,0-15-5,0-11-11,0-22-9,16 6-9,3-22-1,2-7-3,10-18-2</inkml:trace>
          <inkml:trace contextRef="#ctx0" brushRef="#br0" timeOffset="-8932.2236">8008-1442 129,'17'0'39,"3"0"-14,8-10-29,6-9-9,12-3-3,-5-2-9,8-4-9,1-4-2,0-3-1,7 1 10,-6-9 27</inkml:trace>
          <inkml:trace contextRef="#ctx0" brushRef="#br0" timeOffset="-9119.7286">7895-1809 106,'18'-7'41,"-18"7"-2,22-6-21,-3-1-19,9 1-1,6-2 1,0 0-13,-2 0-11,2 2-11,-3 6 0,-4 0-1,-13 14-2</inkml:trace>
          <inkml:trace contextRef="#ctx0" brushRef="#br0" timeOffset="-8479.0877">8745-2031 99,'-26'0'41,"5"-4"-1,21 4-16,0-19-17,16 4-8,21-2 0,7-3 0,8 5 1,1 2 1,0 5 1,-7 8-1,-11 8 0,-13 11 1,-16 4-2,-15 15 2,-20-2-2,-8 7 1,-4-2-2,-2-4 0,2-5-1,8-3 0,10-15 1,23-14-1,-6 19 0,26-19 0,10 3 0,11 9 1,8-4 0,2 8 2,-2 14 0,-5 6 0,-10 5 0,-12 5 0,-11 3 1,-17 2-1,-16-1-1,-15-8-2,-13-6 1,-6-9-10,-6-12-11,1-9-13,5-6-3,9-19 1,10 0-1,17-15 14</inkml:trace>
          <inkml:trace contextRef="#ctx0" brushRef="#br0" timeOffset="-5063.9129">534 51 62,'-29'-24'44,"-5"8"-7,-18 3-12,8 20-5,-15 8-3,8 16-3,-8 11-4,4 25-7,11 11-3,3 11 0,7 6 1,13 8-1,10-7 2,11-3-2,7-11 1,11-11-2,10-23 1,0-16-2,13-23 2,2-13-2,2-16 1,4-16-2,-8-10 1,0-17 2,-5-10-1,-2-7 1,-8-14-1,-4-1 2,-3 6-1,-5 8 2,-7 10-3,-1 17 0,-6 26 0,0 28 0,0 42 1,0 20-1,0 23 1,-10 9 0,10 10 1,0-2-1,0 1 2,0-9-1,11-21 1,-2-9-2,2-18-11,-3-10-11,4-14-7,-12-22-8,21 21-4,-21-21-2,20 0 0</inkml:trace>
          <inkml:trace contextRef="#ctx0" brushRef="#br0" timeOffset="-4813.9126">856 840 130,'-11'48'44,"3"19"-1,-7 4-22,2-4-21,1 13 0,9-7 2,-8-8-2,11-12 0,-2-14-9,2-20-10,0-19-8,14 5-9,-14-5-4,28-41-5,-7 10 2,1-13 23</inkml:trace>
          <inkml:trace contextRef="#ctx0" brushRef="#br0" timeOffset="-4517.0225">1152 909 143,'-21'52'44,"6"21"-9,-5 0-18,8 6-15,5 0-3,7-16 0,9-13 0,8-16 0,4-24-1,2-18 0,8-14 0,-7-17-1,4-19 3,-7-5-1,-8-11 1,-1-14-2,-12 0 1,6-6 1,-6 12-1,-6 4 1,6 12-2,0 11-8,6 17-12,1 15-6,14 8-10,2 15-4,8-6 0,4 6 4</inkml:trace>
          <inkml:trace contextRef="#ctx0" brushRef="#br0" timeOffset="-4267.0253">1945 131 147,'0'0'44,"10"-23"-8,12 8-24,12 1-12,7-5-10,14 8-14,-10-1-10,7 9-8,-5 6-1,-11 13-2,-10 10 5</inkml:trace>
          <inkml:trace contextRef="#ctx0" brushRef="#br0" timeOffset="-4095.1439">2073 692 150,'20'12'44,"7"-12"-15,14-12-19,8-2-9,5-8-17,4 6-13,1-5-10,-8 0 0,-3 5-2,-3 1 0</inkml:trace>
          <inkml:trace contextRef="#ctx0" brushRef="#br0" timeOffset="-2516.9614">3172 28 140,'-28'8'40,"8"1"-8,-7-9-16,27 0-13,-22-25 0,22-4-1,9-5 1,13-3-3,12-6 2,11-1-2,4 7 0,7 1-1,4 19-1,-9 5 1,-6 12-1,-9 26 1,-10 6-2,-19 17 1,-7 4 0,-20 11 2,-8 8-1,-12-6 1,-3 2 0,-2-4 1,-1-14 0,8-12 1,4-9 1,12-10-1,22-19 0,0 0 1,0-19-2,20 3 1,11 3-1,8 7-1,5 12-1,1 8 0,-2 20-1,-6 7 1,-8 17 0,-8 11 0,-14 5 0,-7 1 0,-20-3 2,-8-6-1,-12-1 3,-3-13-2,-10-9 2,3-14-3,-3-16 1,5-13 0,12-8-14,4-18-15,18-11-11,14-7-4,18-7-2,10-2 1,16-9 12</inkml:trace>
          <inkml:trace contextRef="#ctx0" brushRef="#br0" timeOffset="-2173.2175">4204-356 137,'-33'28'43,"-8"9"-11,1 28-20,-1 13-12,-2 19 0,2 14 1,6 16 1,5 0 0,14 10 0,11-8 1,10-10 0,13-10-1,8-14 0,9-23 0,8-13-1,3-15-2,-3-15 1,2-7-11,-12-10-16,4-12-13,-11 0-2,-5-13-2,-7 0 0,0-4 10</inkml:trace>
          <inkml:trace contextRef="#ctx0" brushRef="#br0" timeOffset="-1296.9094">4506 145 151,'0'0'43,"-14"23"-9,14-23-20,20 12-14,0-12 0,5 3-1,8-3 1,-1-9-11,11 2-13,-3-3-10,7-3-6,-6 0 0,3-2-1,-2 2 1</inkml:trace>
          <inkml:trace contextRef="#ctx0" brushRef="#br0" timeOffset="-859.3958">5110-113 143,'0'0'40,"-25"-10"-1,25 10-19,19-10-21,8-3 1,11-2 0,12 8 0,0 7 1,3 0 0,-9 6-1,-4 4 0,-13 17 0,-14 2 0,-13 9 0,-18-1-1,-5-1 1,-10 0 0,-2-1 1,1-7-1,3-11 0,7-3 0,24-14 0,-19 7 0,19-7 0,31-13 0,0 13-1,9 0 1,4 0 1,6 14 0,-7 8-1,-2 9 1,-8 8-2,-17 8 1,-9-2 0,-14 4 0,-9 3 0,-9-7 0,-5-9 0,-4-10-1,6-10-11,-3-16-14,12-9-10,9-14-5,10-10-1,0-12-2,19-5 3</inkml:trace>
          <inkml:trace contextRef="#ctx0" brushRef="#br0" timeOffset="-500.002">5399-601 120,'-34'-14'42,"12"2"-1,3 5-18,19 7-17,19 7-6,9 8 0,16 12-1,21 5 1,4 12-1,14 20 2,1 9 0,1 8 0,-4 19-2,-13 10 2,-14 7 0,-18 0 0,-17 8 0,-19-12-1,-6-8 2,-19-10-1,-7-10 1,-5-20 0,1-19 1,1-17-3,6-7-10,-5-22-15,14-9-10,7-18-5,13-8-2,0-10 0,9-9-1</inkml:trace>
        </inkml:traceGroup>
      </inkml:traceGroup>
    </inkml:traceGroup>
    <inkml:traceGroup>
      <inkml:annotationXML>
        <emma:emma xmlns:emma="http://www.w3.org/2003/04/emma" version="1.0">
          <emma:interpretation id="{4E75A998-BC04-49D1-91E2-77DED5DA3615}" emma:medium="tactile" emma:mode="ink">
            <msink:context xmlns:msink="http://schemas.microsoft.com/ink/2010/main" type="paragraph" rotatedBoundingBox="4565,13239 9655,10718 10784,12998 5694,15519" alignmentLevel="1"/>
          </emma:interpretation>
        </emma:emma>
      </inkml:annotationXML>
      <inkml:traceGroup>
        <inkml:annotationXML>
          <emma:emma xmlns:emma="http://www.w3.org/2003/04/emma" version="1.0">
            <emma:interpretation id="{20810F98-4777-4809-A36B-E1A77A558244}" emma:medium="tactile" emma:mode="ink">
              <msink:context xmlns:msink="http://schemas.microsoft.com/ink/2010/main" type="inkBullet" rotatedBoundingBox="5424,14973 6007,14684 6278,15230 5694,15519"/>
            </emma:interpretation>
            <emma:one-of disjunction-type="recognition" id="oneOf1">
              <emma:interpretation id="interp5" emma:lang="en-US" emma:confidence="0">
                <emma:literal>=</emma:literal>
              </emma:interpretation>
              <emma:interpretation id="interp6" emma:lang="en-US" emma:confidence="0">
                <emma:literal>[</emma:literal>
              </emma:interpretation>
              <emma:interpretation id="interp7" emma:lang="en-US" emma:confidence="0">
                <emma:literal>E</emma:literal>
              </emma:interpretation>
              <emma:interpretation id="interp8" emma:lang="en-US" emma:confidence="0">
                <emma:literal>}</emma:literal>
              </emma:interpretation>
              <emma:interpretation id="interp9" emma:lang="en-US" emma:confidence="0">
                <emma:literal>:</emma:literal>
              </emma:interpretation>
            </emma:one-of>
          </emma:emma>
        </inkml:annotationXML>
        <inkml:trace contextRef="#ctx0" brushRef="#br0" timeOffset="9965.3861">1930 5262 134,'0'21'40,"0"-21"1,21 16-13,4-9-26,10-7-1,6-10 0,0-3-13,10 3-13,-3-9-9,4 4-2,-4-5-1,1 1-1,1-7-1</inkml:trace>
        <inkml:trace contextRef="#ctx0" brushRef="#br0" timeOffset="9777.8884">1970 4706 157,'0'0'41,"0"0"-6,34-19-26,-6 9-8,8-9-1,10 2 0,3 2-4,5 8-12,-11 7-11,-2 0-7,-13 14-4,-10 11-1,-11 9-2,-14 4-1</inkml:trace>
      </inkml:traceGroup>
      <inkml:traceGroup>
        <inkml:annotationXML>
          <emma:emma xmlns:emma="http://www.w3.org/2003/04/emma" version="1.0">
            <emma:interpretation id="{0A578506-BD87-4D26-A8B9-83E5055E172B}" emma:medium="tactile" emma:mode="ink">
              <msink:context xmlns:msink="http://schemas.microsoft.com/ink/2010/main" type="line" rotatedBoundingBox="5490,12781 9655,10718 10641,12709 6477,14772"/>
            </emma:interpretation>
          </emma:emma>
        </inkml:annotationXML>
        <inkml:traceGroup>
          <inkml:annotationXML>
            <emma:emma xmlns:emma="http://www.w3.org/2003/04/emma" version="1.0">
              <emma:interpretation id="{88F54F9B-25FC-4FE4-BBD8-5A91B6CCCCEC}" emma:medium="tactile" emma:mode="ink">
                <msink:context xmlns:msink="http://schemas.microsoft.com/ink/2010/main" type="inkWord" rotatedBoundingBox="5506,12386 10009,11407 10375,13090 5872,14069"/>
              </emma:interpretation>
              <emma:one-of disjunction-type="recognition" id="oneOf2">
                <emma:interpretation id="interp10" emma:lang="en-US" emma:confidence="0">
                  <emma:literal>1-31-39</emma:literal>
                </emma:interpretation>
                <emma:interpretation id="interp11" emma:lang="en-US" emma:confidence="0">
                  <emma:literal>5-31-39</emma:literal>
                </emma:interpretation>
                <emma:interpretation id="interp12" emma:lang="en-US" emma:confidence="0">
                  <emma:literal>1-31-399</emma:literal>
                </emma:interpretation>
                <emma:interpretation id="interp13" emma:lang="en-US" emma:confidence="0">
                  <emma:literal>=3t3)9</emma:literal>
                </emma:interpretation>
                <emma:interpretation id="interp14" emma:lang="en-US" emma:confidence="0">
                  <emma:literal>=3\~3)9</emma:literal>
                </emma:interpretation>
              </emma:one-of>
            </emma:emma>
          </inkml:annotationXML>
          <inkml:trace contextRef="#ctx0" brushRef="#br0" timeOffset="1312.5417">1900 2579 132,'0'0'45,"0"0"-1,34 0-17,-10-8-26,14-6-2,6 7-14,-5-14-8,5 21-9,-10-3-7,-6 12-3,-10 7-2,-11 12 1</inkml:trace>
          <inkml:trace contextRef="#ctx0" brushRef="#br0" timeOffset="1500.0389">1955 3007 147,'0'0'43,"24"-6"-2,1-9-20,11-5-21,6 5-1,3-7-9,1 12-13,-5-10-11,5 11-5,-9-6-2,4-2-3,2 0-1</inkml:trace>
          <inkml:trace contextRef="#ctx0" brushRef="#br0" timeOffset="2031.3106">2835 2340 151,'-21'-17'43,"12"3"-6,9-9-25,24 2-12,13-2-1,14 3 1,11 4 0,0 2 2,0 14-1,-5 0 0,-8 23 1,-11 4-2,-24 13 2,-14 7 0,-18 0 1,-12 4-3,-11-1 0,-6-8 0,0-4 0,4-9 0,8-12 0,8-7-3,27-10 1,0 0 0,0 0 0,34-26 1,7 26 0,7 0 2,3 0 1,4 22 0,-5 7 0,-5 8 0,-12 12 0,-18 3-2,-15 8 0,-20 4 0,-13 2 0,-12-2 0,-9-6 0,-2-13 0,-5-7 0,5-16-4,15-9-16,7-20-11,34 7-9,-16-49-2,35 11 0,14-12 0,20-5 9</inkml:trace>
          <inkml:trace contextRef="#ctx0" brushRef="#br0" timeOffset="2281.3105">3955 2005 142,'-34'13'43,"-6"22"0,-3 24-16,3 15-27,7 22 0,5 11 0,7 9 0,8 2 0,13-1 0,0-6 0,14-11 0,7-18 0,11-11-11,-2-21-13,8-8-11,-2-17-9,3-10 1,-6-15-1,4 0 1</inkml:trace>
          <inkml:trace contextRef="#ctx0" brushRef="#br0" timeOffset="2781.3321">4422 2727 144,'-34'12'43,"7"-5"-3,5-7-18,22 0-16,0 0-8,0 0 1,37 0 0,-2-6 0,8-4 0,7 0 1,-1 0-7,0-5-11,1 1-9,-5-1-10,-3 1-2,-7 0 0,5-1-1,-8-2 0</inkml:trace>
          <inkml:trace contextRef="#ctx0" brushRef="#br0" timeOffset="3265.7143">4952 2404 170,'-31'0'39,"31"0"-5,-20-7-24,20 7-11,41-29 0,0 14 0,9 0 0,2 3 2,-1 4 0,-2 8 0,-14 8 2,-8 6-3,-23 8 0,-8 5 0,-17 3 0,-7-1 0,-10 0 0,1 2 0,-3-4 0,5-5 0,9-8 0,6-4-3,20-10 2,0 0-2,0 0 2,39 12 0,-5-12 1,7 14 0,7 2 1,-2 6 1,0 14-1,-6 3 2,-12 7-1,-9 0-2,-16 6 0,-6-3 0,-16-3 0,-8-4 0,-7-13 0,0-6 0,3-7-13,-3-16-11,9-10-12,9-12-6,3-11 0,13-6-1,6-11 0</inkml:trace>
          <inkml:trace contextRef="#ctx0" brushRef="#br0" timeOffset="3609.4832">5251 1762 165,'0'0'42,"-16"8"-8,29 14-20,14 8-14,11 13 0,15 9 0,11 19 0,9 10 0,7 8 0,-2 17 0,-4 0 0,-9 7 0,-12-3 0,-19 1 0,-18-9 0,-16-9 0,-16-12 0,-11-16 0,-8-14 0,-1-15 0,-4-20-3,10-16-12,0-15-12,15-13-8,2-15-6,13-9 0,6-14-1,7-13 1</inkml:trace>
          <inkml:trace contextRef="#ctx0" brushRef="#br0" timeOffset="4155.9187">6259 1295 159,'-28'-7'44,"-6"7"-10,2 8-16,-5 6-18,2 8 0,1 8 0,6 15 0,1 4 0,8 4 0,9-4 0,10 4 0,0-9 0,4-2 0,13-12 0,3-14 0,2-9 0,5-16-2,1-5 1,0-18 0,-2-8 0,1-4 1,-5-9 0,-1-5 0,-2 1 1,-3 6 0,-1 6 2,-2 15-3,-13 30 0,21-7 0,-14 36 0,-1 18 0,-6 24 0,0 10 0,0 11 0,0-2 0,-6-4 0,6-5 0,0-13 0,0-14 0,0-16 0,0-9 0,0-12-3,0-17-14,0 0-15,25 0-10,-25 0-1,16-14-1,-16 14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1:42.444"/>
    </inkml:context>
    <inkml:brush xml:id="br0">
      <inkml:brushProperty name="width" value="0.05833" units="cm"/>
      <inkml:brushProperty name="height" value="0.05833" units="cm"/>
      <inkml:brushProperty name="color" value="#953734"/>
      <inkml:brushProperty name="fitToCurve" value="1"/>
    </inkml:brush>
  </inkml:definitions>
  <inkml:traceGroup>
    <inkml:annotationXML>
      <emma:emma xmlns:emma="http://www.w3.org/2003/04/emma" version="1.0">
        <emma:interpretation id="{517A3929-1FAE-4826-A514-4521FE87E87A}" emma:medium="tactile" emma:mode="ink">
          <msink:context xmlns:msink="http://schemas.microsoft.com/ink/2010/main" type="writingRegion" rotatedBoundingBox="1190,10145 21583,8071 22060,12759 1667,14834"/>
        </emma:interpretation>
      </emma:emma>
    </inkml:annotationXML>
    <inkml:traceGroup>
      <inkml:annotationXML>
        <emma:emma xmlns:emma="http://www.w3.org/2003/04/emma" version="1.0">
          <emma:interpretation id="{8E55B301-2BCA-4443-92EE-F6AEB25E72BC}" emma:medium="tactile" emma:mode="ink">
            <msink:context xmlns:msink="http://schemas.microsoft.com/ink/2010/main" type="paragraph" rotatedBoundingBox="7825,9355 11654,9245 11674,9947 7845,10056" alignmentLevel="3"/>
          </emma:interpretation>
        </emma:emma>
      </inkml:annotationXML>
      <inkml:traceGroup>
        <inkml:annotationXML>
          <emma:emma xmlns:emma="http://www.w3.org/2003/04/emma" version="1.0">
            <emma:interpretation id="{9102E75F-0F58-4F31-8057-D15EA917FE91}" emma:medium="tactile" emma:mode="ink">
              <msink:context xmlns:msink="http://schemas.microsoft.com/ink/2010/main" type="inkBullet" rotatedBoundingBox="7837,9800 8368,9785 8370,9856 7840,9871"/>
            </emma:interpretation>
            <emma:one-of disjunction-type="recognition" id="oneOf0">
              <emma:interpretation id="interp0" emma:lang="en-US" emma:confidence="0">
                <emma:literal>_</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r</emma:literal>
              </emma:interpretation>
              <emma:interpretation id="interp4" emma:lang="en-US" emma:confidence="0">
                <emma:literal>.</emma:literal>
              </emma:interpretation>
            </emma:one-of>
          </emma:emma>
        </inkml:annotationXML>
        <inkml:trace contextRef="#ctx0" brushRef="#br0">14 81 124,'-19'0'41,"19"0"-12,0 0-12,0-23-12,17 16-5,14-6 0,9 3 0,6-3 0,-2 5 0,3 5-1,2 3 1,-4 0-2,-9 0-12,2 0-9,-7 8-7,-3-8-7,-1 0-3,-1 0-1,-2-12 14</inkml:trace>
      </inkml:traceGroup>
      <inkml:traceGroup>
        <inkml:annotationXML>
          <emma:emma xmlns:emma="http://www.w3.org/2003/04/emma" version="1.0">
            <emma:interpretation id="{8A224DF3-8ED0-4879-80B1-8E8C8291695F}" emma:medium="tactile" emma:mode="ink">
              <msink:context xmlns:msink="http://schemas.microsoft.com/ink/2010/main" type="line" rotatedBoundingBox="8550,9334 11654,9245 11674,9947 8570,10035"/>
            </emma:interpretation>
          </emma:emma>
        </inkml:annotationXML>
        <inkml:traceGroup>
          <inkml:annotationXML>
            <emma:emma xmlns:emma="http://www.w3.org/2003/04/emma" version="1.0">
              <emma:interpretation id="{E5BFEF02-9C54-46CD-B865-95D5D4070FAD}" emma:medium="tactile" emma:mode="ink">
                <msink:context xmlns:msink="http://schemas.microsoft.com/ink/2010/main" type="inkWord" rotatedBoundingBox="8551,9360 9121,9343 9140,9998 8569,10014"/>
              </emma:interpretation>
              <emma:one-of disjunction-type="recognition" id="oneOf1">
                <emma:interpretation id="interp5" emma:lang="en-US" emma:confidence="0">
                  <emma:literal>10</emma:literal>
                </emma:interpretation>
                <emma:interpretation id="interp6" emma:lang="en-US" emma:confidence="0">
                  <emma:literal>w</emma:literal>
                </emma:interpretation>
                <emma:interpretation id="interp7" emma:lang="en-US" emma:confidence="0">
                  <emma:literal>to</emma:literal>
                </emma:interpretation>
                <emma:interpretation id="interp8" emma:lang="en-US" emma:confidence="0">
                  <emma:literal>100</emma:literal>
                </emma:interpretation>
                <emma:interpretation id="interp9" emma:lang="en-US" emma:confidence="0">
                  <emma:literal>co</emma:literal>
                </emma:interpretation>
              </emma:one-of>
            </emma:emma>
          </inkml:annotationXML>
          <inkml:trace contextRef="#ctx0" brushRef="#br0" timeOffset="234.3904">776-342 108,'0'35'40,"-12"10"-7,4 12-13,-5 8-8,4 2-11,3 0-1,6-2 1,-5-2 0,5-20-3,8-10-13,1-8-8,-9-25-10,31 0-6,-6-21-1,2-7-2,4-16 21</inkml:trace>
          <inkml:trace contextRef="#ctx0" brushRef="#br0" timeOffset="515.6934">1045-189 125,'-16'55'38,"3"0"-10,5 2-11,8-7-10,0-4-5,21-17-1,0-8 1,2-21-2,10-8-2,-5-13 2,0-15-1,-6-8 0,-5-6 0,-9-3 0,-8-6 0,0-1 1,-12 4 1,0 5-1,3 7 0,6 14-12,3 3-12,3 6-9,-3 21-5,30-8-3,1 15-1,9 0 19</inkml:trace>
        </inkml:traceGroup>
        <inkml:traceGroup>
          <inkml:annotationXML>
            <emma:emma xmlns:emma="http://www.w3.org/2003/04/emma" version="1.0">
              <emma:interpretation id="{91A76088-F25A-47EF-8027-62BADC7F6008}" emma:medium="tactile" emma:mode="ink">
                <msink:context xmlns:msink="http://schemas.microsoft.com/ink/2010/main" type="inkWord" rotatedBoundingBox="10510,9278 11654,9245 11674,9947 10530,9979"/>
              </emma:interpretation>
              <emma:one-of disjunction-type="recognition" id="oneOf2">
                <emma:interpretation id="interp10" emma:lang="en-US" emma:confidence="0">
                  <emma:literal>-10</emma:literal>
                </emma:interpretation>
                <emma:interpretation id="interp11" emma:lang="en-US" emma:confidence="0">
                  <emma:literal>.. J</emma:literal>
                </emma:interpretation>
                <emma:interpretation id="interp12" emma:lang="en-US" emma:confidence="0">
                  <emma:literal>-1 J</emma:literal>
                </emma:interpretation>
                <emma:interpretation id="interp13" emma:lang="en-US" emma:confidence="0">
                  <emma:literal>to</emma:literal>
                </emma:interpretation>
                <emma:interpretation id="interp14" emma:lang="en-US" emma:confidence="0">
                  <emma:literal>t J</emma:literal>
                </emma:interpretation>
              </emma:one-of>
            </emma:emma>
          </inkml:annotationXML>
          <inkml:trace contextRef="#ctx0" brushRef="#br0" timeOffset="968.8471">2678-79 119,'0'0'41,"0"0"-4,0 0-18,0 0-20,35-10 1,-1 10 0,0-7 0,2 7-1,0-15-12,4 15-10,-3 0-9,0 0-5,-6-4-3,0 4 0,-8 0 12</inkml:trace>
          <inkml:trace contextRef="#ctx0" brushRef="#br0" timeOffset="1203.2391">3297-297 130,'-16'39'39,"7"14"-9,-6-1-16,6 6-11,0 0-2,5 2 0,4-6 0,0-13 0,0-5-11,13-17-9,-13-19-8,30 0-10,-10-15-2,4-13-2,7-1 0</inkml:trace>
          <inkml:trace contextRef="#ctx0" brushRef="#br0" timeOffset="1484.4789">3599-284 133,'-9'50'37,"-1"8"-9,10 7-12,0 0-14,9-12 0,8-2 1,7-16-1,7-18 0,0-11-1,3-12-1,0-11 1,-6-18-1,-6-8-1,-10-15 0,-12-3-1,-8-9 0,-10 3 1,-7 2-1,-7 6-15,4 9-14,0 6-8,6 8-3,1 13 1,8 2-2</inkml:trace>
        </inkml:traceGroup>
      </inkml:traceGroup>
    </inkml:traceGroup>
    <inkml:traceGroup>
      <inkml:annotationXML>
        <emma:emma xmlns:emma="http://www.w3.org/2003/04/emma" version="1.0">
          <emma:interpretation id="{9AB01788-B459-43EA-8957-1BB401E0D5EE}" emma:medium="tactile" emma:mode="ink">
            <msink:context xmlns:msink="http://schemas.microsoft.com/ink/2010/main" type="paragraph" rotatedBoundingBox="4406,10850 7351,10584 7456,11748 4511,12014" alignmentLevel="2"/>
          </emma:interpretation>
        </emma:emma>
      </inkml:annotationXML>
      <inkml:traceGroup>
        <inkml:annotationXML>
          <emma:emma xmlns:emma="http://www.w3.org/2003/04/emma" version="1.0">
            <emma:interpretation id="{F4EAB555-94C9-4E79-BD31-67CD68667A2B}" emma:medium="tactile" emma:mode="ink">
              <msink:context xmlns:msink="http://schemas.microsoft.com/ink/2010/main" type="line" rotatedBoundingBox="4406,10850 7351,10584 7456,11748 4511,12014"/>
            </emma:interpretation>
          </emma:emma>
        </inkml:annotationXML>
        <inkml:traceGroup>
          <inkml:annotationXML>
            <emma:emma xmlns:emma="http://www.w3.org/2003/04/emma" version="1.0">
              <emma:interpretation id="{696B98AD-48F0-4562-B40A-0962C737CDD4}" emma:medium="tactile" emma:mode="ink">
                <msink:context xmlns:msink="http://schemas.microsoft.com/ink/2010/main" type="inkWord" rotatedBoundingBox="4406,10850 7351,10584 7456,11748 4511,12014"/>
              </emma:interpretation>
              <emma:one-of disjunction-type="recognition" id="oneOf3">
                <emma:interpretation id="interp15" emma:lang="en-US" emma:confidence="0">
                  <emma:literal>d=-10</emma:literal>
                </emma:interpretation>
                <emma:interpretation id="interp16" emma:lang="en-US" emma:confidence="0">
                  <emma:literal>d=~10</emma:literal>
                </emma:interpretation>
                <emma:interpretation id="interp17" emma:lang="en-US" emma:confidence="0">
                  <emma:literal>d=-i0</emma:literal>
                </emma:interpretation>
                <emma:interpretation id="interp18" emma:lang="en-US" emma:confidence="0">
                  <emma:literal>d=-&lt;0</emma:literal>
                </emma:interpretation>
                <emma:interpretation id="interp19" emma:lang="en-US" emma:confidence="0">
                  <emma:literal>de-lot</emma:literal>
                </emma:interpretation>
              </emma:one-of>
            </emma:emma>
          </inkml:annotationXML>
          <inkml:trace contextRef="#ctx0" brushRef="#br0" timeOffset="2593.9343">-2976 1684 63,'0'-36'37,"0"5"-7,-15-13-4,5 10-3,-14-3-5,4 13-4,-14 3-8,1 21-7,-1 8 2,-1 12-1,0 20 0,1 14 1,6 13-1,0 12 0,7-3 0,3 1 0,11-4 0,7-5 0,13-10-1,7-10 0,6-18 2,5-13 0,7-11 0,-4-12-1,7-14 1,-5-12 0,1-18-1,-5-9 2,-4-14-2,-3-15 0,-4-5 0,-1-16 0,-5 0-1,-6-2-1,3 2 0,-3 13 0,-4 10 1,1 19 0,-6 25 0,0 25 1,0 17 0,-11 46 2,2 17-1,-3 24-1,3 17 0,2 13 2,-1 8-1,8 0-2,0-9 1,9-9 1,3-13-1,4-22-1,3-19 2,2-17-3,0-15-9,-1-19-10,7-4-9,-7-19-6,4-9-3,1-5-1,3-9 1</inkml:trace>
          <inkml:trace contextRef="#ctx0" brushRef="#br0" timeOffset="2781.4309">-2493 1736 114,'0'0'40,"18"0"-3,5-8-14,11-6-17,6-1-5,3 0-6,3-9-14,2 2-9,-1 8-8,-4 7-1,-9 7 0,-8 9-1</inkml:trace>
          <inkml:trace contextRef="#ctx0" brushRef="#br0" timeOffset="2984.568">-2426 2129 127,'0'0'37,"26"0"-4,-2-9-16,8-1-12,9-7-6,6 1-14,-2-7-13,8 3-9,1-11-3,2 0-2,-1-5 1,1 1 27</inkml:trace>
          <inkml:trace contextRef="#ctx0" brushRef="#br0" timeOffset="3203.3673">-1628 1690 134,'0'0'41,"19"0"-3,8-8-20,4-4-17,10 3-1,5 1 0,-4-4-9,0-5-14,-1 4-10,-7-8-7,-2 3-2,-10-8 0,1-5 0</inkml:trace>
          <inkml:trace contextRef="#ctx0" brushRef="#br0" timeOffset="3422.0971">-1030 1234 136,'-16'83'41,"-4"7"-8,-1 17-17,8-4-16,-2-6-1,2-11 2,7-13-1,12-23-10,-6-18-10,20-13-8,1-26-6,1-13-2,11-19-3,2-10 0,3-17 20</inkml:trace>
          <inkml:trace contextRef="#ctx0" brushRef="#br0" timeOffset="3694.396">-691 1201 116,'-16'52'38,"0"29"-3,3 5-13,5 14-9,8-2-12,15-4 0,3-13 1,11-18-1,7-30 0,6-14 1,0-26 0,3-16-3,-9-25 2,-8-18 0,-9-9-1,-15-18 0,-4-3 0,-17-7-1,-9 4-12,-9 3-12,-3 17-12,-6 17-1,1 14-2,-10 27 1,-2 21-2</inkml:trace>
        </inkml:traceGroup>
      </inkml:traceGroup>
    </inkml:traceGroup>
    <inkml:traceGroup>
      <inkml:annotationXML>
        <emma:emma xmlns:emma="http://www.w3.org/2003/04/emma" version="1.0">
          <emma:interpretation id="{5FB02D21-6CE9-4769-822A-EF961520C468}" emma:medium="tactile" emma:mode="ink">
            <msink:context xmlns:msink="http://schemas.microsoft.com/ink/2010/main" type="paragraph" rotatedBoundingBox="1468,12883 21861,10808 22060,12759 1667,14834" alignmentLevel="1"/>
          </emma:interpretation>
        </emma:emma>
      </inkml:annotationXML>
      <inkml:traceGroup>
        <inkml:annotationXML>
          <emma:emma xmlns:emma="http://www.w3.org/2003/04/emma" version="1.0">
            <emma:interpretation id="{9E673ED6-E3FF-40AF-AD6A-2B9D15B0438F}" emma:medium="tactile" emma:mode="ink">
              <msink:context xmlns:msink="http://schemas.microsoft.com/ink/2010/main" type="line" rotatedBoundingBox="1468,12883 21861,10808 22060,12759 1667,14834"/>
            </emma:interpretation>
          </emma:emma>
        </inkml:annotationXML>
        <inkml:traceGroup>
          <inkml:annotationXML>
            <emma:emma xmlns:emma="http://www.w3.org/2003/04/emma" version="1.0">
              <emma:interpretation id="{43A8D162-56FF-4235-AEB7-4C90A33E92D3}" emma:medium="tactile" emma:mode="ink">
                <msink:context xmlns:msink="http://schemas.microsoft.com/ink/2010/main" type="inkWord" rotatedBoundingBox="1490,13094 7533,12479 7672,13840 1628,14455"/>
              </emma:interpretation>
              <emma:one-of disjunction-type="recognition" id="oneOf4">
                <emma:interpretation id="interp20" emma:lang="en-US" emma:confidence="1">
                  <emma:literal>arithmetic</emma:literal>
                </emma:interpretation>
                <emma:interpretation id="interp21" emma:lang="en-US" emma:confidence="0">
                  <emma:literal>Arithmetic</emma:literal>
                </emma:interpretation>
                <emma:interpretation id="interp22" emma:lang="en-US" emma:confidence="0">
                  <emma:literal>Arithmetics</emma:literal>
                </emma:interpretation>
                <emma:interpretation id="interp23" emma:lang="en-US" emma:confidence="0">
                  <emma:literal>Arithmetize</emma:literal>
                </emma:interpretation>
                <emma:interpretation id="interp24" emma:lang="en-US" emma:confidence="0">
                  <emma:literal>arithmetics</emma:literal>
                </emma:interpretation>
              </emma:one-of>
            </emma:emma>
          </inkml:annotationXML>
          <inkml:trace contextRef="#ctx0" brushRef="#br0" timeOffset="4395.7336">-6186 4662 133,'0'0'38,"-20"-36"-1,2-22-10,9-10-18,2-17-9,-1-22-1,3-13 1,5-16-2,0-9 0,0-2 0,8 9-1,4 20 1,4 17-1,4 28 1,0 29 0,7 44 1,-1 44 1,-2 21 0,8 31 1,2 20 0,0 14 0,1 4 0,5 4 0,-4-9 1,0-17-2,4-13 1,-12-23 0,-3-21-9,-9-16-8,-16-39-7,20 15-5,-20-32-5,-8-11-5,-9-9-1,-4-7 0,-3-6 31</inkml:trace>
          <inkml:trace contextRef="#ctx0" brushRef="#br0" timeOffset="4567.6119">-6124 4152 115,'0'0'39,"0"0"-1,0 0-10,30-7-14,10-6-13,14-3-2,4-3-13,11 3-11,3-5-9,-3 5-5,0-6-2,-7 8-1,-7-2 4</inkml:trace>
          <inkml:trace contextRef="#ctx0" brushRef="#br0" timeOffset="4880.1346">-5402 3738 111,'0'43'41,"8"15"-4,5 14-13,0 2-13,3 11-6,2-3-4,-2-1-1,-4-13 1,1-12 0,-10-20 1,-3-14-1,0-22 1,0-19-1,-9-14 1,9-25-1,-5-7 0,5-16-1,11-5-1,0-8 1,9 12-2,5 1 0,11 17-14,-2 8-10,7 26-9,-6 13-4,5 17-2,-6 2 0,0 17 3</inkml:trace>
          <inkml:trace contextRef="#ctx0" brushRef="#br0" timeOffset="5098.8971">-4809 3731 139,'0'56'41,"0"3"-6,0 22-20,13 6-13,-1-5-1,2-3 0,0-12 0,-1-10-7,-6-29-12,10-14-11,-17-14-6,26-27-3,-14-17 0,-3-15-1,3-20 8</inkml:trace>
          <inkml:trace contextRef="#ctx0" brushRef="#br0" timeOffset="5270.7826">-4604 3383 122,'5'-18'33,"-5"18"-20,0 0-20,17 18-16,-17-18-9,28-4-7,-9-10-2,1 0 16</inkml:trace>
          <inkml:trace contextRef="#ctx0" brushRef="#br0" timeOffset="5614.5566">-4392 3835 116,'31'-26'39,"3"7"-1,4-3-8,16-1-18,2 9-26,-5-9-12,3 2-9,-8 0-4,-4-3-3,-8-4-1,-4-2 8</inkml:trace>
          <inkml:trace contextRef="#ctx0" brushRef="#br0" timeOffset="5442.6702">-4308 3347 106,'9'78'43,"1"18"-2,-3 7-12,9 12-19,2 5-8,-3-7 0,-2-15 0,0-16-1,1-14-5,-7-19-14,2-21-11,-9-28-8,0 0-1,0-28-1,0-7-1,-13-9 10</inkml:trace>
          <inkml:trace contextRef="#ctx0" brushRef="#br0" timeOffset="6020.8396">-3847 3293 132,'0'82'43,"0"17"-7,0 6-19,12 11-14,1-8-1,-3-4 0,2-13 0,1-22 1,1-17-3,-1-19 1,-4-11 0,-9-22 0,14-22-1,-6-14 0,-2-20 0,0-18-2,2-14 0,4-14 1,3-5-1,4 10 1,3 9-1,3 22 0,-3 29 0,5 26 2,-6 40 0,-1 26 1,-7 20-1,1 13 1,-7 6 0,2-2 1,-2-4 0,1-14 0,-2-15-1,-1-16 1,3-14-2,-8-29-10,15 20-11,-15-20-12,20-34-5,-7-1-2,2-4-2,4-10-1</inkml:trace>
          <inkml:trace contextRef="#ctx0" brushRef="#br0" timeOffset="6614.6204">-3107 3375 112,'-11'58'43,"4"13"0,7 9-14,0 8-21,6 7-5,0-14-1,1-8 1,3-16-1,1-15-2,-2-18 1,-9-24-1,0 0 0,0 0 0,17-45-1,-17 1 0,0-20 0,8-11-1,-1-17 1,5 2-1,4 5 1,9 7 0,-3 17-1,5 23 1,1 26 0,-2 38 1,-4 26 1,-1 16 0,-2 16 0,-4 6 0,-2-2 0,0-1 2,-5-15-1,1-14 0,-3-21-1,1-9-1,-7-28 1,0 0-2,22-26 1,-12-13-1,-1-20-1,6-12 1,6-16 0,4-1-1,-2 6 1,4 11 0,1 21 0,-2 27-1,-2 23 3,-5 36 0,-1 16 0,-5 19 1,-3 11-1,1-4 1,-1-1 0,2-12 0,2-14-15,4-18-10,3-8-9,-1-12-5,2-13-4,0-13 0,4-2-1</inkml:trace>
          <inkml:trace contextRef="#ctx0" brushRef="#br0" timeOffset="6958.3922">-2091 4020 133,'28'-21'40,"-7"1"-6,0-12-15,4-7-8,4-8-9,-1-10-3,-6-2 0,-2-6 0,-7-1 0,-6 8 0,-7 6 0,-19 10 0,0 19 1,-9 23 0,-5 28 1,4 16 0,-3 24 0,8 9 0,5 5 1,16 3 1,3-1-1,13-13 0,8-18-1,7-11-1,6-19-8,-2-15-11,12-12-10,-8-22-7,3-4-4,-5-22 1,0-13-2,-4-7 8</inkml:trace>
          <inkml:trace contextRef="#ctx0" brushRef="#br0" timeOffset="7333.4268">-1699 3642 136,'34'-12'42,"-3"12"-2,8-16-20,9 7-20,2 2 0,3-5-10,-5 12-12,-7-8-10,-6-1-6,-5-1-3,-5-3-1,-12-6 0</inkml:trace>
          <inkml:trace contextRef="#ctx0" brushRef="#br0" timeOffset="7161.5284">-1520 3051 128,'0'59'40,"-11"22"-2,11 21-13,-2 2-23,2 9 0,0-9 0,0-3 0,4-19-1,-4-18 0,12-14-15,-12-24-11,0-26-9,0 0-3,0 0-3,7-26-2,-16-1 0</inkml:trace>
          <inkml:trace contextRef="#ctx0" brushRef="#br0" timeOffset="7520.9642">-1189 3294 138,'-7'57'43,"0"11"-7,7 13-16,0 9-19,0-2 1,0-8 0,8-12-1,-8-16-8,12-23-14,-12-29-9,21 6-8,-8-27-1,0-16-3,2-15-2</inkml:trace>
          <inkml:trace contextRef="#ctx0" brushRef="#br0" timeOffset="7692.815">-1009 3120 117,'0'0'41,"0"0"-3,0 0-11,0 0-14,0 34-14,0-34-12,21 36-13,-21-36-8,38 18-3,-10-18 0,9 6 0,4-12-1</inkml:trace>
          <inkml:trace contextRef="#ctx0" brushRef="#br0" timeOffset="7895.9892">-646 3184 134,'-28'49'38,"-14"16"1,3 17-15,5 13-23,6 5 0,9-3 1,19-7 0,5-10 0,22-14 1,14-25-2,11-17 0,8-24 0,12-7 0,-2-16-1,-1-12-19,0 1-15,-13-7-8,-9 10-1,-7-3-2,-16 11 0</inkml:trace>
        </inkml:traceGroup>
        <inkml:traceGroup>
          <inkml:annotationXML>
            <emma:emma xmlns:emma="http://www.w3.org/2003/04/emma" version="1.0">
              <emma:interpretation id="{AF32A3A9-44E6-496A-8F2D-83DFD1CB51FF}" emma:medium="tactile" emma:mode="ink">
                <msink:context xmlns:msink="http://schemas.microsoft.com/ink/2010/main" type="inkWord" rotatedBoundingBox="11401,11862 17012,11394 17128,12781 11517,13248"/>
              </emma:interpretation>
              <emma:one-of disjunction-type="recognition" id="oneOf5">
                <emma:interpretation id="interp25" emma:lang="en-US" emma:confidence="0">
                  <emma:literal>an-3D-ton.)</emma:literal>
                </emma:interpretation>
                <emma:interpretation id="interp26" emma:lang="en-US" emma:confidence="0">
                  <emma:literal>An=-30+t0ln-i)</emma:literal>
                </emma:interpretation>
                <emma:interpretation id="interp27" emma:lang="en-US" emma:confidence="0">
                  <emma:literal>An=-30+t0(n-i)</emma:literal>
                </emma:interpretation>
                <emma:interpretation id="interp28" emma:lang="en-US" emma:confidence="0">
                  <emma:literal>An=-30++0(n-i)</emma:literal>
                </emma:interpretation>
                <emma:interpretation id="interp29" emma:lang="en-US" emma:confidence="0">
                  <emma:literal>An=-30+t06n-i)</emma:literal>
                </emma:interpretation>
              </emma:one-of>
            </emma:emma>
          </inkml:annotationXML>
          <inkml:trace contextRef="#ctx0" brushRef="#br0" timeOffset="10302.3787">6266 2507 127,'-19'10'43,"19"-10"-1,-21 10-18,21-10-24,23 0 0,5-13 0,11 6-1,7-8 1,4-3-1,3 0 0,-3 1 0,-3-3-13,1 4-12,-10 2-9,-1 1-6,-8-1-3,4 5 2,-4-4 13</inkml:trace>
          <inkml:trace contextRef="#ctx0" brushRef="#br0" timeOffset="10802.3914">7030 2077 140,'-23'-30'40,"16"2"-3,7-5-23,21-6-14,20 0-1,9 6 1,13 1 0,7 9 0,-3 11 1,-3 12-2,-13 18 0,-15 15 1,-17 9 0,-19 10 1,-24 8-2,-11 5 1,-15 7 0,-6-7 0,-6 0 1,2-14-2,9-8 2,6-11-2,17-12 1,28-20 0,0 0-1,22 0 1,21-7 0,14 7 0,6 14 0,5 8 1,-6 15-1,-4 13 0,-19 16 0,-11 6 0,-20 2-1,-17 5 0,-19-5 0,-16-8 0,-8-3 1,-7-16 0,2-10-1,-2-14-1,9-12-5,7-19-11,22-5-9,11-18-7,26-11-5,6-10 0,25-12-1,17-11 23</inkml:trace>
          <inkml:trace contextRef="#ctx0" brushRef="#br0" timeOffset="11099.2854">7877 2026 147,'-34'36'42,"-10"28"-13,2 33-16,1 17-13,9 9-1,5 5 1,17 2-1,10-12 0,22-16 0,10-16-1,13-35 1,9-22 0,2-23 0,5-26 0,-7-16 0,-7-23 0,-11-19 3,-16-20-2,-11-12 1,-9-10-1,-9 0 1,-10-2-1,-1 5 1,0 16-13,-3 10-14,10 25-13,-1 17-1,0 21-2,8 8 2,6 20 16</inkml:trace>
          <inkml:trace contextRef="#ctx0" brushRef="#br0" timeOffset="8974.1782">4194 2377 66,'0'-26'29,"-13"-14"-1,6 2-4,-9-8-3,1 2-3,-12-3-3,-1 11-3,-7 6-3,-3 7-4,-4 23-2,-2 7-2,-5 30 1,-2 20-1,2 18-1,4 17 2,3 12-2,11 13 1,9-6-1,6 2 0,16-15 0,6-6-1,16-24 1,8-11-1,6-16 0,6-24 0,3-17-1,-2-7 1,0-29 0,-3-10 0,-5-18 1,-6-16 0,1-22 0,-14-8 0,3-13 0,-3-7 1,-2 10-2,-2 13 1,-4 19 1,-2 22-2,-6 38 2,0 28 0,0 48-1,-6 28 2,-1 18-2,1 15 1,-1 12-1,7 4 0,0-6 0,0-16 0,7-9 0,3-21-1,1-14 1,-1-11-10,6-17-9,-4-11-6,4-4-8,-16-16-5,33 15-3,-17-15 0,3 0 17</inkml:trace>
          <inkml:trace contextRef="#ctx0" brushRef="#br0" timeOffset="9380.4218">4432 2804 99,'0'0'43,"-14"25"-3,14 22-12,-13 1-11,7 16-9,6 3-8,0 3 0,-3-9 0,3-3-1,0-16 1,0-12-1,0-9 0,0-21 1,0 0-1,15-21 0,-9-7 0,1-11 1,6-19-1,2-1 0,3-7 0,5-5 1,1 12 0,3 8 0,4 16 0,-3 25 1,0 19 0,-2 27 0,-5 15 0,-5 10-1,-4 8 0,1 0 0,-10-3 0,-3-10-1,6-12-1,-6-17-12,12-10-10,-12-17-9,16-9-7,-1-14-3,7-11 0,7-9 14</inkml:trace>
          <inkml:trace contextRef="#ctx0" brushRef="#br0" timeOffset="9599.2227">5202 2651 121,'-20'9'41,"20"-9"-2,0 0-12,29-7-25,4-2-2,8 3-1,4-8-10,6 4-12,-3-2-10,-2 12-2,-9 0-1,-11 15-2,-11 6 0</inkml:trace>
          <inkml:trace contextRef="#ctx0" brushRef="#br0" timeOffset="9817.9524">5232 3171 123,'0'0'38,"0"0"-1,26-21-10,7-2-23,6 5-13,3-14-13,6 6-12,7-7-7,-4 3-2,4-2 2,-5-4 3</inkml:trace>
          <inkml:trace contextRef="#ctx0" brushRef="#br0" timeOffset="22978.9659">8726 2544 127,'0'0'41,"0"0"-1,0 0-14,31 6-27,1-14 0,11 2 0,8-4 1,1-3-1,4 0 1,-6 5 0,-6 0 0,-5 8 0,-10 0 0,-7-5 0,-22 5-12,31-11-15,-31 11-10,16-19-4,-16 19-1,14-28 0,-14 28 14</inkml:trace>
        </inkml:traceGroup>
        <inkml:traceGroup>
          <inkml:annotationXML>
            <emma:emma xmlns:emma="http://www.w3.org/2003/04/emma" version="1.0">
              <emma:interpretation id="{F2F866C4-20EE-4F05-945A-6C43EA77730E}" emma:medium="tactile" emma:mode="ink">
                <msink:context xmlns:msink="http://schemas.microsoft.com/ink/2010/main" type="inkWord" rotatedBoundingBox="18082,11437 21886,11050 22060,12759 18256,13146"/>
              </emma:interpretation>
            </emma:emma>
          </inkml:annotationXML>
          <inkml:trace contextRef="#ctx0" brushRef="#br0" timeOffset="13865.1217">10453 1852 104,'-8'27'40,"-1"25"-2,-4 13-10,1 23-11,1 6-8,2 8-7,1 1-3,3-2 0,-1-7 1,1-19 0,5-8 0,-9-13-1,9-15-2,0-23-8,0-16-8,0 0-8,21 0-7,-3-25-2,2-10-3,4-10-2,5-19 17</inkml:trace>
          <inkml:trace contextRef="#ctx0" brushRef="#br0" timeOffset="14193.2355">10821 1826 129,'-21'53'41,"-4"23"-8,5 23-11,-5 6-11,10 7-9,9-6-3,12 0 0,12-24 0,8-15 0,10-19 0,5-19-1,3-26 1,2-9 0,-4-18 1,-6-14 0,-8-14 0,-9-13 0,-7-6 1,-12-9-1,-11-8-1,-3 0 1,-8 2 1,-3 10-1,2 5 1,3 19-1,5 10-11,6 12-10,9 30-8,8-27-7,9 27-1,10 0 0,8 0 0</inkml:trace>
          <inkml:trace contextRef="#ctx0" brushRef="#br0" timeOffset="15615.2028">11719 1719 113,'0'0'35,"-26"-16"-6,26 16-4,-33 16-7,9 7-6,-4 7-13,-1 21 2,-5 12-1,-3 12 1,0 12-1,2 13 2,1 3-2,7 5 0,11-5-1,4-9 0,12-12 1,13-8 1,11-24-2,5-8 2,13-17-2,-1-18-4,6-7-12,0-15-8,-1-8-10,0-5-4,-4-3 0,-6-6-2,-4 1 10</inkml:trace>
          <inkml:trace contextRef="#ctx0" brushRef="#br0" timeOffset="16083.9925">12016 1908 116,'0'0'42,"-19"53"-4,7-3-14,6 23-10,-3 7-10,4 15-4,5-3 1,-8 4-2,8-16 1,0-7 0,0-19-1,6-6 0,-6-19-1,0-29 1,0 0 0,0 0 1,16-28 1,-10-9-1,0-15 1,9-14-1,4-14 0,5-20 0,8 3-1,9-2 1,6 11 0,4 13 0,0 13 0,-5 29 1,-5 27 0,-9 30-1,-6 26 2,-13 15-2,-13 13 0,0 5 1,-6 12-1,-4-7 0,2-10 1,8-14 0,-6-11-1,6-18-8,11-12-12,-11-23-9,28 0-7,-5-16-3,7-12-3,2 0 0,2-8 19</inkml:trace>
          <inkml:trace contextRef="#ctx0" brushRef="#br0" timeOffset="16302.7468">12784 2305 136,'0'0'43,"0"0"-2,21 0-19,8-9-22,8 8 0,6-8-1,4 2 1,1-5-1,5 5-12,-10-2-10,3 2-8,-11 0-6,-5 0-5,-4-6 1,-5 3-1</inkml:trace>
          <inkml:trace contextRef="#ctx0" brushRef="#br0" timeOffset="16537.1721">13593 1901 150,'-16'60'40,"-9"7"-9,-2 15-16,1 6-14,1 2 0,1-10 0,8-7-1,1-14 1,5-15 0,10-8-1,0-16-7,0-20-14,0 0-8,26-19-7,-11-12-4,6-12-2,2-8-1,1-14 21</inkml:trace>
          <inkml:trace contextRef="#ctx0" brushRef="#br0" timeOffset="16880.9072">13693 1298 133,'-21'0'41,"21"0"-3,-19 15-22,30 4-16,18 4 0,12 8 0,11 18 0,8 16 1,2 8-1,0 15 2,-1 13-2,-13 12 0,-14 7 1,-18 5 0,-16-8-1,-19-1 1,-12-7 0,-9-6-1,-7-15 0,-4-8 1,-2-9-1,5-10 0,9-13 0,3-11-1,13-7 2,-1-13-15,24-17-14,-16 25-11,16-25-1,0 0-1,0 0 0,0 0 9</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12T15:36:07.142"/>
    </inkml:context>
    <inkml:brush xml:id="br0">
      <inkml:brushProperty name="width" value="0.1" units="cm"/>
      <inkml:brushProperty name="height" value="0.1" units="cm"/>
      <inkml:brushProperty name="color" value="#78310A"/>
      <inkml:brushProperty name="fitToCurve" value="1"/>
    </inkml:brush>
  </inkml:definitions>
  <inkml:traceGroup>
    <inkml:annotationXML>
      <emma:emma xmlns:emma="http://www.w3.org/2003/04/emma" version="1.0">
        <emma:interpretation id="{5D3B6A48-D65E-4AD3-85DF-4D71BDE533ED}" emma:medium="tactile" emma:mode="ink">
          <msink:context xmlns:msink="http://schemas.microsoft.com/ink/2010/main" type="inkDrawing" rotatedBoundingBox="6423,13966 11166,14115 11093,16457 6349,16308" hotPoints="10902,13993 11123,16035 6547,16530 6326,14488" semanticType="enclosure" shapeName="Rectangle">
            <msink:sourceLink direction="with" ref="{66C6DAD0-7D29-4BF5-A818-5EF83DDC654B}"/>
          </msink:context>
        </emma:interpretation>
      </emma:emma>
    </inkml:annotationXML>
    <inkml:trace contextRef="#ctx0" brushRef="#br0">4333 0 74,'-30'9'20,"-8"3"0,-9-2-5,-9 2-7,-6 0 0,-13 4-2,-8-2 0,-3 0-3,-9 2 0,-2 0 0,-8-2-2,-3 0 1,-9-4-1,-2-2 0,-2-2 0,-2-4 0,2-2 0,-2 0-1,2 0 1,0-2-1,2 2 0,0-2 1,0-2-1,0-2 0,2 2 0,1 0-1,1 0 1,0 0 0,0 2-1,4 0 1,-2 6 0,2 0 0,0 2 0,7 0 0,3 0 0,6 2 0,9-2 0,7 0 0,12-2-1,5 0 1,5-2 0,5 1 1,8-3 1,3-3 1,5 3 0,6 0 5,4-2 1,8 11 0,-3-1 0,11 10-1,-4 8-1,2 10-1,-4 8 0,10 14-5,0 15-1,6 13 0,4 17 0,8 11 1,6 9-2,10 6 1,9 1 1,-5-1-2,4-3 0,0-9 1,-1-8 0,-5-13-1,-4-8 1,-2-7-1,1-11 1,-3-10 1,2-7 0,2-11-1,2-12 1,7-4 0,5-12 1,12-2-1,13-6-1,11 0 1,17 0-1,10-4 0,18 2 0,12-4 1,16 0-1,16-2 0,9-4 0,5-2 0,6-4 0,11-2 1,8 0-2,1 0 1,-3 2-1,-5 2 1,-1 2-1,-1 0 1,-7 2-1,-13 0 0,-14 0 0,-14 0 0,-14 0 0,-16-4 1,-22 0-1,-18 2 1,-19-4-1,-14-2 1,-11-3 0,-11-5 0,-6-6 0,-6-4 0,0-6 1,-4-8-2,-2-7 1,0-5 0,-6-12 0,0-7 1,-4-7-1,-4-9 1,-4-9-1,-2-9 1,-2-1-1,-2-1 0,1 1 0,3 1-1,2 7 1,2 7 0,2 13 0,0 9 0,0 13 0,0 10 1,-2 10-1,-2 12 0,-1 7 0,15 23-1,-28-20-8,28 20-7,-22-8-10,22 8-8,0 0-1,0 0-3,0 0-1,0 0-1</inkml:trace>
  </inkml:traceGroup>
</inkml:ink>
</file>

<file path=ppt/ink/ink21.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12T15:36:03.621"/>
    </inkml:context>
    <inkml:brush xml:id="br0">
      <inkml:brushProperty name="width" value="0.1" units="cm"/>
      <inkml:brushProperty name="height" value="0.1" units="cm"/>
      <inkml:brushProperty name="color" value="#78310A"/>
      <inkml:brushProperty name="fitToCurve" value="1"/>
    </inkml:brush>
  </inkml:definitions>
  <inkml:traceGroup>
    <inkml:annotationXML>
      <emma:emma xmlns:emma="http://www.w3.org/2003/04/emma" version="1.0">
        <emma:interpretation id="{66C6DAD0-7D29-4BF5-A818-5EF83DDC654B}" emma:medium="tactile" emma:mode="ink">
          <msink:context xmlns:msink="http://schemas.microsoft.com/ink/2010/main" type="writingRegion" rotatedBoundingBox="7000,14359 10670,14625 10589,15740 6920,15474">
            <msink:destinationLink direction="with" ref="{5D3B6A48-D65E-4AD3-85DF-4D71BDE533ED}"/>
          </msink:context>
        </emma:interpretation>
      </emma:emma>
    </inkml:annotationXML>
    <inkml:traceGroup>
      <inkml:annotationXML>
        <emma:emma xmlns:emma="http://www.w3.org/2003/04/emma" version="1.0">
          <emma:interpretation id="{9F5169F9-9A1C-420D-B70E-5C3B7B26744E}" emma:medium="tactile" emma:mode="ink">
            <msink:context xmlns:msink="http://schemas.microsoft.com/ink/2010/main" type="paragraph" rotatedBoundingBox="7000,14359 10670,14625 10589,15740 6920,15474" alignmentLevel="1"/>
          </emma:interpretation>
        </emma:emma>
      </inkml:annotationXML>
      <inkml:traceGroup>
        <inkml:annotationXML>
          <emma:emma xmlns:emma="http://www.w3.org/2003/04/emma" version="1.0">
            <emma:interpretation id="{60EE9720-98F3-4D8D-9CDE-BAA78A40A978}" emma:medium="tactile" emma:mode="ink">
              <msink:context xmlns:msink="http://schemas.microsoft.com/ink/2010/main" type="line" rotatedBoundingBox="7000,14359 10670,14625 10589,15740 6920,15474"/>
            </emma:interpretation>
          </emma:emma>
        </inkml:annotationXML>
        <inkml:traceGroup>
          <inkml:annotationXML>
            <emma:emma xmlns:emma="http://www.w3.org/2003/04/emma" version="1.0">
              <emma:interpretation id="{20CA183C-6D15-4019-914C-608FB42345BE}" emma:medium="tactile" emma:mode="ink">
                <msink:context xmlns:msink="http://schemas.microsoft.com/ink/2010/main" type="inkWord" rotatedBoundingBox="7000,14359 10670,14625 10589,15740 6920,15474"/>
              </emma:interpretation>
              <emma:one-of disjunction-type="recognition" id="oneOf0">
                <emma:interpretation id="interp0" emma:lang="en-US" emma:confidence="0">
                  <emma:literal>-1536</emma:literal>
                </emma:interpretation>
                <emma:interpretation id="interp1" emma:lang="en-US" emma:confidence="0">
                  <emma:literal>'1536</emma:literal>
                </emma:interpretation>
                <emma:interpretation id="interp2" emma:lang="en-US" emma:confidence="0">
                  <emma:literal>+536</emma:literal>
                </emma:interpretation>
                <emma:interpretation id="interp3" emma:lang="en-US" emma:confidence="0">
                  <emma:literal>€536</emma:literal>
                </emma:interpretation>
                <emma:interpretation id="interp4" emma:lang="en-US" emma:confidence="0">
                  <emma:literal>¥536</emma:literal>
                </emma:interpretation>
              </emma:one-of>
            </emma:emma>
          </inkml:annotationXML>
          <inkml:trace contextRef="#ctx0" brushRef="#br0">11 46 65,'-18'18'26,"18"-18"2,0 0 2,0 0-4,28 0-7,-10-8-5,7 2-3,1-4-4,8 6-1,4-4-5,3 0-2,5 4-3,0-6-4,3 8-6,-9-2-9,4 8-8,-7 2 0,-5 2-2,-10 0 0,-4-4 2</inkml:trace>
          <inkml:trace contextRef="#ctx0" brushRef="#br0" timeOffset="300.6619">872-299 110,'0'0'33,"24"48"-2,-20-6-5,2 14-12,-4 11-5,0 5-2,0 0-5,0 1-1,2-3-2,0-6 1,0-7 1,0-9-1,0-6 0,0-6 0,0-6 1,0-10-3,3 1-6,-7-21-4,0 0-7,0 0-10,24 0-2,-16-21-1,4-1 0,-2-6 0,2-6 6</inkml:trace>
          <inkml:trace contextRef="#ctx0" brushRef="#br0" timeOffset="764.0778">1448-414 87,'0'0'25,"0"0"0,0 0-3,-20 32-14,8-2-1,-6 4 0,6 7-2,2-9 1,6 2-1,6-6 1,6-4-2,8-2 0,8-6-1,6-4 0,9 1 0,3-1-2,4 0 0,5 2 1,3 2-1,-3 4 1,-1 4 0,-8 8 0,-3 2 0,-11 9-1,-8 3 0,-12 0-1,-10 4 1,-8-4-1,-10-1 1,-8-9-2,-7-6 2,1-8-1,-4-10 0,3-4-6,-1-12-3,8-2-7,-2-12-7,8 0-8,1-8 0,9-2-1,2-6 0,4-5 5</inkml:trace>
          <inkml:trace contextRef="#ctx0" brushRef="#br0" timeOffset="1038.9065">1430-310 113,'34'-14'31,"-5"10"-2,-1-6-2,12 4-16,7-4-3,7 0-3,-4 0-3,3 0-8,3 0-3,-3 0-4,1 4-5,-8-2-6,-3 4-6,-5 0 0,-6 4 0,-4 0 3,-5 2 3</inkml:trace>
          <inkml:trace contextRef="#ctx0" brushRef="#br0" timeOffset="1619.8613">2218-318 99,'20'-16'25,"9"2"-2,5-4-9,10 8-7,7 2 0,3 12 4,-4 4-2,1 10-1,-13 6 2,-2 9-2,-15 3-1,-9 6-1,-12 0 0,-10 0-6,-9 3 0,-7-3 0,-8-2 0,0-6 0,-1-4-3,3-8-4,8-4-1,6-5-1,18-13 0,0 0 0,0 0 0,30 12 1,0-8 4,3 2 5,-1 2 8,4 8 0,-8 2 1,-1 6-1,-11 0 1,-4 6-1,-12-2-2,-6 5-1,-12-5-6,-7-4 0,-5-2 0,-4-6 0,0-2 0,-3-4 0,5-4 0,2-4-7,10 2-3,20-4-4,-20-2-5,20 2-6,0 0-6,24-18-1,2 12 1,0-6 5,2-2 3</inkml:trace>
          <inkml:trace contextRef="#ctx0" brushRef="#br0" timeOffset="2132.9533">3067-386 70,'20'-38'24,"-6"16"-2,-14 22 2,0 0-9,2 36-4,-18 12-1,-2 25 0,-8 9-4,3 14-1,-1 3 0,4-1-3,4-1-1,10-5 0,8-7 3,12-11 0,8-18 1,17-9 0,9-19 0,12-8 0,7-20 0,10-14 0,-3-14-4,1-11 0,-5-9-1,-9-6 1,-13-2-1,-14-3 1,-14 11-2,-13 10 0,-18 14 1,-11 16-1,-16 16 2,-8 16-1,-5 12 0,-1 8 0,1 7 0,7-1-3,14 2-7,6-12-6,18-6-6,4-15-9,20-7-2,-18-12-2,46-18 1,-18-9 2,1-15 7</inkml:trace>
        </inkml:traceGroup>
      </inkml:traceGroup>
    </inkml:traceGroup>
  </inkml:traceGroup>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6:13.893"/>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377B874A-059A-4CA0-B26F-BBCDB1B2CB1B}" emma:medium="tactile" emma:mode="ink">
          <msink:context xmlns:msink="http://schemas.microsoft.com/ink/2010/main" type="writingRegion" rotatedBoundingBox="10535,5527 11616,5527 11616,6415 10535,6415"/>
        </emma:interpretation>
      </emma:emma>
    </inkml:annotationXML>
    <inkml:traceGroup>
      <inkml:annotationXML>
        <emma:emma xmlns:emma="http://www.w3.org/2003/04/emma" version="1.0">
          <emma:interpretation id="{547BE7D0-CCB3-4C11-9C04-4EACF89DFB44}" emma:medium="tactile" emma:mode="ink">
            <msink:context xmlns:msink="http://schemas.microsoft.com/ink/2010/main" type="paragraph" rotatedBoundingBox="10535,5527 11616,5527 11616,6415 10535,6415" alignmentLevel="1"/>
          </emma:interpretation>
        </emma:emma>
      </inkml:annotationXML>
      <inkml:traceGroup>
        <inkml:annotationXML>
          <emma:emma xmlns:emma="http://www.w3.org/2003/04/emma" version="1.0">
            <emma:interpretation id="{3BBDDC54-9D89-4AC8-9C74-ABE9BA17E125}" emma:medium="tactile" emma:mode="ink">
              <msink:context xmlns:msink="http://schemas.microsoft.com/ink/2010/main" type="line" rotatedBoundingBox="10535,5527 11616,5527 11616,6415 10535,6415"/>
            </emma:interpretation>
          </emma:emma>
        </inkml:annotationXML>
        <inkml:traceGroup>
          <inkml:annotationXML>
            <emma:emma xmlns:emma="http://www.w3.org/2003/04/emma" version="1.0">
              <emma:interpretation id="{F5BDE50B-0FBC-4253-8C5A-CB7C59BF6C29}" emma:medium="tactile" emma:mode="ink">
                <msink:context xmlns:msink="http://schemas.microsoft.com/ink/2010/main" type="inkWord" rotatedBoundingBox="10535,5527 11616,5527 11616,6415 10535,6415"/>
              </emma:interpretation>
              <emma:one-of disjunction-type="recognition" id="oneOf0">
                <emma:interpretation id="interp0" emma:lang="en-US" emma:confidence="0">
                  <emma:literal>+3</emma:literal>
                </emma:interpretation>
                <emma:interpretation id="interp1" emma:lang="en-US" emma:confidence="0">
                  <emma:literal>43</emma:literal>
                </emma:interpretation>
                <emma:interpretation id="interp2" emma:lang="en-US" emma:confidence="0">
                  <emma:literal>t3</emma:literal>
                </emma:interpretation>
                <emma:interpretation id="interp3" emma:lang="en-US" emma:confidence="0">
                  <emma:literal>*3</emma:literal>
                </emma:interpretation>
                <emma:interpretation id="interp4" emma:lang="en-US" emma:confidence="0">
                  <emma:literal>13</emma:literal>
                </emma:interpretation>
              </emma:one-of>
            </emma:emma>
          </inkml:annotationXML>
          <inkml:trace contextRef="#ctx0" brushRef="#br0">908 3446 149,'-8'27'44,"-8"2"-13,-2 17-11,-5 13-12,-7 6-5,2 8-5,3 0 2,-1-1-1,2-14 0,7-3-1,-4-15-12,9-11-10,-3-13-8,15-16-6,-19 0-2,10-18 1,-2-11 1</inkml:trace>
          <inkml:trace contextRef="#ctx0" brushRef="#br0" timeOffset="203.1004">566 3622 103,'29'0'37,"-5"29"-2,1 6-10,10 2-8,1 6-8,3 2-8,3 2 0,-4-9-2,3-3-13,-4-13-9,0-11-8,-3-11-5,1-9 1,-2-14-2,6-10 0</inkml:trace>
          <inkml:trace contextRef="#ctx0" brushRef="#br0" timeOffset="640.6167">1362 3330 125,'0'0'37,"0"0"-1,-11-18-9,11 18-14,41-6-13,-11 0-1,5 6 2,4 0-1,-7 0 2,-1 13 0,-10 4 1,-11 5 0,-10 14-1,-16 1 0,-11 11 1,-4-4-3,-6-1 0,2-7 0,6-6-4,6-2 1,23-28 1,-17 22-1,17-22 1,40 4-1,-7 3 2,6 9 0,6 4 2,1 8 0,-13 14 2,-4 6-1,-22 7 0,-7 4 1,-19-1-1,-10-6 0,-18-3-1,-6-11-2,-5-15-2,-1-10-9,11-13-17,3-7-12,7-8 0,14-5-2,11-1 2,13 4 0</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6:09.946"/>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57297830-8C96-484E-861F-2258BF3861AC}" emma:medium="tactile" emma:mode="ink">
          <msink:context xmlns:msink="http://schemas.microsoft.com/ink/2010/main" type="inkDrawing" rotatedBoundingBox="9885,2383 13497,2017 13690,3931 10079,4296" hotPoints="13512,3124 11736,4103 9928,3184 11704,2206" semanticType="enclosure" shapeName="Ellipse"/>
        </emma:interpretation>
      </emma:emma>
    </inkml:annotationXML>
    <inkml:trace contextRef="#ctx0" brushRef="#br0">3000 698 68,'64'-24'26,"-13"-4"0,-13-8-19,-11 1-4,-20-5-1,-20-2 0,-22-7 0,-21-5-1,-27-2 0,-26-4-1,-22-2 0,-25 8 1,-23 3 0,-15 9 1,-21 6 1,-12 15 2,-4 13-1,-5 22 1,12 21 0,10 14-1,15 20-1,18 18-2,28 9-1,24 17-1,35 8-1,20 8 0,33 2 0,28 3-1,28 0 1,32-7 1,34 1 0,28-8 0,27-11 0,30-10 0,23-16 1,15-20 1,23-19-1,12-23 1,9-21 2,7-19 1,-6-18 4,-2-16 0,-11-25 2,-9-2-1,-24-18 2,-19-9 0,-38-16-2,-28 4-1,-41-3-2,-39 3-1,-45 5-1,-39 9-2,-32 12-2,-25 21 0,-15 17 0,-22 9-11,6 18-13,-6 6-10,9 13-2,10-1-5,10 3 0,8 1-2</inkml:trace>
  </inkml:traceGroup>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6:15.409"/>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F962E9A0-5124-4613-AC77-A35F77F75052}" emma:medium="tactile" emma:mode="ink">
          <msink:context xmlns:msink="http://schemas.microsoft.com/ink/2010/main" type="writingRegion" rotatedBoundingBox="2875,7254 15916,6418 16301,12436 3260,13272"/>
        </emma:interpretation>
      </emma:emma>
    </inkml:annotationXML>
    <inkml:traceGroup>
      <inkml:annotationXML>
        <emma:emma xmlns:emma="http://www.w3.org/2003/04/emma" version="1.0">
          <emma:interpretation id="{35EC5A25-E3AE-46AA-A6BC-8EF30528CCF9}" emma:medium="tactile" emma:mode="ink">
            <msink:context xmlns:msink="http://schemas.microsoft.com/ink/2010/main" type="paragraph" rotatedBoundingBox="4174,6944 15937,6712 15963,8073 4200,8305" alignmentLevel="2"/>
          </emma:interpretation>
        </emma:emma>
      </inkml:annotationXML>
      <inkml:traceGroup>
        <inkml:annotationXML>
          <emma:emma xmlns:emma="http://www.w3.org/2003/04/emma" version="1.0">
            <emma:interpretation id="{DA6D6C3C-93B9-4DAD-833B-A010C977D939}" emma:medium="tactile" emma:mode="ink">
              <msink:context xmlns:msink="http://schemas.microsoft.com/ink/2010/main" type="line" rotatedBoundingBox="4174,6944 15937,6712 15963,8073 4200,8305"/>
            </emma:interpretation>
          </emma:emma>
        </inkml:annotationXML>
        <inkml:traceGroup>
          <inkml:annotationXML>
            <emma:emma xmlns:emma="http://www.w3.org/2003/04/emma" version="1.0">
              <emma:interpretation id="{D6609E1B-6BB5-40B4-B0F4-E204F04B8500}" emma:medium="tactile" emma:mode="ink">
                <msink:context xmlns:msink="http://schemas.microsoft.com/ink/2010/main" type="inkWord" rotatedBoundingBox="4177,7101 6072,7064 6092,8038 4196,8075"/>
              </emma:interpretation>
              <emma:one-of disjunction-type="recognition" id="oneOf0">
                <emma:interpretation id="interp0" emma:lang="en-US" emma:confidence="0">
                  <emma:literal>r=3</emma:literal>
                </emma:interpretation>
                <emma:interpretation id="interp1" emma:lang="en-US" emma:confidence="0">
                  <emma:literal>8=3</emma:literal>
                </emma:interpretation>
                <emma:interpretation id="interp2" emma:lang="en-US" emma:confidence="0">
                  <emma:literal>3=3</emma:literal>
                </emma:interpretation>
                <emma:interpretation id="interp3" emma:lang="en-US" emma:confidence="0">
                  <emma:literal>€3</emma:literal>
                </emma:interpretation>
                <emma:interpretation id="interp4" emma:lang="en-US" emma:confidence="0">
                  <emma:literal>re</emma:literal>
                </emma:interpretation>
              </emma:one-of>
            </emma:emma>
          </inkml:annotationXML>
          <inkml:trace contextRef="#ctx0" brushRef="#br0">-6 43 70,'0'0'39,"0"-21"-6,0 21-7,0 27-5,0 5-5,8 20-5,-3 6-9,9 14-1,-7 5-1,0 4 0,-7-4-1,9-6 1,-9-6-1,0-12 0,0-14 0,0-15 0,0-24-1,0 0 0,0 0 1,-10-36 0,10-6 0,0-11 0,0-5 1,9-10-1,3-3 2,2-1-1,8-1 0,5 8-1,7 1-1,7 12-10,6 9-8,-5 12-6,6 16-6,-5 9-4,-3 13-3,-3 12 2</inkml:trace>
          <inkml:trace contextRef="#ctx0" brushRef="#br0" timeOffset="218.721">457 510 129,'0'0'40,"26"-7"-12,7-3-14,1-2-12,7-12-11,8 5-8,-1-3-6,2 8-5,-10 7-4,-6 7-4,-13 7-1,-14 13 7</inkml:trace>
          <inkml:trace contextRef="#ctx0" brushRef="#br0" timeOffset="390.6216">517 803 94,'0'0'40,"33"0"-5,-4 0-13,5 0-9,9-4-8,2 4-6,-3-7-4,0 7-15,-2-6-9,-3 0-8,1-1-4,-8 0 1,2 0 5</inkml:trace>
          <inkml:trace contextRef="#ctx0" brushRef="#br0" timeOffset="1921.8907">1360 118 77,'-25'0'42,"25"0"-5,-16-15-8,16 15-6,0-43-6,7 17-7,9-7-10,5-7 1,6 0 0,7 3 0,7 2 0,2 11 0,2 9-1,-4 15 0,-5 9 0,-8 17-2,-9 13 2,-16 10-1,-13 10 1,-15 6-1,-5-4 1,-10 4-1,-2-8 2,-4-5-1,3-11-1,8-11 1,7-13-1,10-11 1,18-6-1,0-20 0,18 2 0,13-8 1,16 3 0,9 1 0,7 7 0,8 15 1,-2 6-1,-5 16 1,-11 14-1,-16 8 1,-12 8-1,-25 7 1,-12 1-1,-18-4 1,-21-4-1,-7-9 0,-11-9-1,0-10 1,-6-8-8,5-16-13,11 0-16,15-15-6,10 1-1,14-8-1,20-2 9</inkml:trace>
        </inkml:traceGroup>
        <inkml:traceGroup>
          <inkml:annotationXML>
            <emma:emma xmlns:emma="http://www.w3.org/2003/04/emma" version="1.0">
              <emma:interpretation id="{90CD3D84-D62A-41ED-A13D-8ABB6C459959}" emma:medium="tactile" emma:mode="ink">
                <msink:context xmlns:msink="http://schemas.microsoft.com/ink/2010/main" type="inkWord" rotatedBoundingBox="7989,7220 10942,7162 10960,8076 8007,8135"/>
              </emma:interpretation>
              <emma:one-of disjunction-type="recognition" id="oneOf1">
                <emma:interpretation id="interp5" emma:lang="en-US" emma:confidence="0">
                  <emma:literal>ai=3</emma:literal>
                </emma:interpretation>
                <emma:interpretation id="interp6" emma:lang="en-US" emma:confidence="0">
                  <emma:literal>a: 3</emma:literal>
                </emma:interpretation>
                <emma:interpretation id="interp7" emma:lang="en-US" emma:confidence="0">
                  <emma:literal>art 3</emma:literal>
                </emma:interpretation>
                <emma:interpretation id="interp8" emma:lang="en-US" emma:confidence="0">
                  <emma:literal>a=3</emma:literal>
                </emma:interpretation>
                <emma:interpretation id="interp9" emma:lang="en-US" emma:confidence="0">
                  <emma:literal>AE 3</emma:literal>
                </emma:interpretation>
              </emma:one-of>
            </emma:emma>
          </inkml:annotationXML>
          <inkml:trace contextRef="#ctx0" brushRef="#br0" timeOffset="2758.9681">4421 191 123,'-21'-37'43,"-4"1"-7,-7-1-17,-7 9-15,-2 5-1,-2 14 0,-5 9-1,-1 9-1,1 14-1,-6 13 1,7 14-2,5 13 1,2 6-1,6 8 0,12 4 0,4-7 0,14 0-1,8-11 1,14-12-1,10-16 0,7-16 0,5-13 0,3-12 1,-1-9-2,3-16 3,-7-5-1,-1-13 2,-3-11-2,-6-5 1,-6-10 0,0-6 1,-3 0-1,0 6 2,-4 8 0,-5 23 0,-1 21 0,-9 23-1,0 29 1,0 24-1,-9 18 0,5 10-1,-2 8-1,6-6 0,0-6 0,0-7 0,7-17 0,5-10-4,-7-13-11,12-7-10,-17-23-8,24 21-4,-24-21-3,25 0 1,-25 0 18</inkml:trace>
          <inkml:trace contextRef="#ctx0" brushRef="#br0" timeOffset="2962.097">4674 468 124,'6'30'40,"-6"17"-3,0 7-15,-7 8-22,7-9 1,0-3-2,-8-8 0,8-10-2,0-13-6,0-19-15,0 0-8,24 0-6,-6-20-1,2-11 1,4-2 0</inkml:trace>
          <inkml:trace contextRef="#ctx0" brushRef="#br0" timeOffset="3167.9325">5197 256 121,'0'0'38,"0"0"0,21-7-19,-21 7-19,41-16 0,-8 6-3,9-1-13,-2 3-8,7 2-8,-4 6-4,-8 8-2,-8 11 1,-14 8 8</inkml:trace>
          <inkml:trace contextRef="#ctx0" brushRef="#br0" timeOffset="3339.7707">5264 672 136,'0'0'38,"0"0"-7,22 0-14,6-9-21,7-6-15,17-6-9,-2-2-7,6-6-6,4-5-2,1 1 1,1-1 33</inkml:trace>
          <inkml:trace contextRef="#ctx0" brushRef="#br0" timeOffset="3792.9293">6161 79 139,'0'0'44,"0"-26"-8,19 1-22,11-1-14,20 4-1,4-3 1,2 3 0,2 8 0,1 2 0,-15 12 1,-10 19-1,-15 5 0,-19 12 1,-19 8-1,-14 7 1,-5-7-1,-3 8 0,0-17-1,5-1 1,10-12-1,26-22 1,0 0-1,0 0 1,35 11 0,5-11 0,6 7 0,8 6 0,5 14 0,-3 4 0,-7 13 0,-10 9 0,-12 2 0,-14 3 1,-13-4-1,-31-3 0,-8-3 0,-19-17 0,-10-3-1,-4-15-2,-8-13-16,16-6-12,-3-7-11,17-10 1,12-5-2,22-2 1</inkml:trace>
        </inkml:traceGroup>
        <inkml:traceGroup>
          <inkml:annotationXML>
            <emma:emma xmlns:emma="http://www.w3.org/2003/04/emma" version="1.0">
              <emma:interpretation id="{70D0E572-0E30-4E28-9703-41280F22D98E}" emma:medium="tactile" emma:mode="ink">
                <msink:context xmlns:msink="http://schemas.microsoft.com/ink/2010/main" type="inkWord" rotatedBoundingBox="12547,6779 15937,6712 15963,8073 12573,8140"/>
              </emma:interpretation>
              <emma:one-of disjunction-type="recognition" id="oneOf2">
                <emma:interpretation id="interp10" emma:lang="en-US" emma:confidence="0">
                  <emma:literal>Ann?</emma:literal>
                </emma:interpretation>
                <emma:interpretation id="interp11" emma:lang="en-US" emma:confidence="0">
                  <emma:literal>Ane??</emma:literal>
                </emma:interpretation>
                <emma:interpretation id="interp12" emma:lang="en-US" emma:confidence="0">
                  <emma:literal>Ane?</emma:literal>
                </emma:interpretation>
                <emma:interpretation id="interp13" emma:lang="en-US" emma:confidence="0">
                  <emma:literal>Anne??</emma:literal>
                </emma:interpretation>
                <emma:interpretation id="interp14" emma:lang="en-US" emma:confidence="0">
                  <emma:literal>ane??</emma:literal>
                </emma:interpretation>
              </emma:one-of>
            </emma:emma>
          </inkml:annotationXML>
          <inkml:trace contextRef="#ctx0" brushRef="#br0" timeOffset="4605.4686">8990-79 103,'-14'-34'40,"-7"-4"-10,-1 5-8,-12-2-4,0 7-5,-9 12-5,-4 9-4,-6 15-2,-1 20-2,-2 16 0,1 14 0,5 16-2,4 12 0,10 4-1,9 4 0,9-7 2,14-6 0,8-7 0,16-20-1,9-14 0,12-15 0,9-14 0,-1-11 0,7-15-1,-4-6 2,1-17-1,-8 1 1,-3-20 0,-12-9 1,-3-13 0,-5-9 1,-4-9 0,-3-3 1,-4 6 2,0 12-1,-5 24 1,-6 22 0,0 36-2,-8 34 0,-1 31 0,-1 23-3,1 16 0,-3 4-1,8-4 0,4-1 0,0-19 1,7-16 0,1-13 0,1-15-1,4-12-10,-13-28-8,26 17-7,-26-17-8,27-4-2,-27 4-3,34-26 1,-20 17 29</inkml:trace>
          <inkml:trace contextRef="#ctx0" brushRef="#br0" timeOffset="8332.6718">9217 418 55,'8'-23'31,"-8"23"-3,0 0-1,0 0-2,0 0-4,0 0-3,12 30-5,-12 5-6,0 3-5,0 5-1,0 6-1,0-5-1,-6 0 1,0-7-2,-2-2 0,1-18-1,7-17-2,-12 20-9,12-20-8,0 0-6,11-28-5,2 6-5,2-1 1,1-6 1,4-3 30</inkml:trace>
          <inkml:trace contextRef="#ctx0" brushRef="#br0" timeOffset="8598.2947">9469 348 99,'0'0'40,"0"0"-3,-14 32-10,3 4-9,1-3-11,-3 5-7,5 0-1,8-7 0,-6 3 0,6-10 1,9-2-1,3-3 1,4-6-2,3-5 1,4-5-1,2-3-2,1 0-7,-4 0-6,5 0-4,-7-9-4,1 0-5,-5-3-3,2-4-2,-18 16 1,22-37 26</inkml:trace>
          <inkml:trace contextRef="#ctx0" brushRef="#br0" timeOffset="8801.4632">9754 410 93,'-11'19'39,"-5"12"-7,6 12-7,-5 2-6,6 10-6,-1-1-10,-2-4-5,12 1-12,-9-14-3,9-1-1,0-13-6,0-23-8,0 0-7,21 0 1,-2-23 0,2-9 37</inkml:trace>
          <inkml:trace contextRef="#ctx0" brushRef="#br0" timeOffset="9051.4337">10191 101 155,'-17'9'40,"17"-9"-8,0 0-26,0 0-7,37-18-1,4 12-14,0-7-4,8 6-2,-1-2-8,4-3-7,-5 10-3,-6 2-2,-7 0 20,-12 6 22</inkml:trace>
          <inkml:trace contextRef="#ctx0" brushRef="#br0" timeOffset="9238.9654">10342 502 135,'-14'24'42,"14"-24"-9,0 0-18,31 0-16,-10-17-15,11 4-10,2-9-3,6 2-3,-2-5-7,7-9 0,0 2 0</inkml:trace>
          <inkml:trace contextRef="#ctx0" brushRef="#br0" timeOffset="9645.2337">11310-358 126,'-19'-6'40,"19"6"0,-11-29-12,23 7-19,10 0-10,15-2 1,12 4-1,5 1 1,4-5 0,2 14 0,-2-2 2,-10 12-1,-8 7 1,-15 8-1,-18 9 0,-12 7 0,-10 10 0,-16 13-1,-4 4 0,-5 3-1,-2 4 0,6-7 0,0 1 0,8-2 0,5-11-1,14-4-6,9-13-14,6-5-12,10-1-8,8-4-1,4-5-1,0 1 1</inkml:trace>
          <inkml:trace contextRef="#ctx0" brushRef="#br0" timeOffset="9817.0784">11668 510 157,'-19'29'44,"19"-29"-9,0 0-26,0 0-22,0 0-15,0 0-12,0 0-1,26-31 0,-12 12-1,0-2 3</inkml:trace>
        </inkml:traceGroup>
      </inkml:traceGroup>
    </inkml:traceGroup>
    <inkml:traceGroup>
      <inkml:annotationXML>
        <emma:emma xmlns:emma="http://www.w3.org/2003/04/emma" version="1.0">
          <emma:interpretation id="{BBFD59FD-516C-4ADB-BB88-47929778A064}" emma:medium="tactile" emma:mode="ink">
            <msink:context xmlns:msink="http://schemas.microsoft.com/ink/2010/main" type="paragraph" rotatedBoundingBox="2985,9974 10555,8504 10920,10384 3350,11854" alignmentLevel="1"/>
          </emma:interpretation>
        </emma:emma>
      </inkml:annotationXML>
      <inkml:traceGroup>
        <inkml:annotationXML>
          <emma:emma xmlns:emma="http://www.w3.org/2003/04/emma" version="1.0">
            <emma:interpretation id="{BF125916-126C-4B86-BE78-90631A1C864D}" emma:medium="tactile" emma:mode="ink">
              <msink:context xmlns:msink="http://schemas.microsoft.com/ink/2010/main" type="line" rotatedBoundingBox="2985,9974 10555,8504 10920,10384 3350,11854"/>
            </emma:interpretation>
          </emma:emma>
        </inkml:annotationXML>
        <inkml:traceGroup>
          <inkml:annotationXML>
            <emma:emma xmlns:emma="http://www.w3.org/2003/04/emma" version="1.0">
              <emma:interpretation id="{631D4034-0BFB-41DD-A1A2-A7DEF71478FF}" emma:medium="tactile" emma:mode="ink">
                <msink:context xmlns:msink="http://schemas.microsoft.com/ink/2010/main" type="inkWord" rotatedBoundingBox="6688,9277 10559,8525 10920,10384 7049,11136"/>
              </emma:interpretation>
              <emma:one-of disjunction-type="recognition" id="oneOf3">
                <emma:interpretation id="interp15" emma:lang="en-US" emma:confidence="0">
                  <emma:literal>94=3.1344-1</emma:literal>
                </emma:interpretation>
                <emma:interpretation id="interp16" emma:lang="en-US" emma:confidence="0">
                  <emma:literal>94=3.13344-1</emma:literal>
                </emma:interpretation>
                <emma:interpretation id="interp17" emma:lang="en-US" emma:confidence="0">
                  <emma:literal>94=3.133441</emma:literal>
                </emma:interpretation>
                <emma:interpretation id="interp18" emma:lang="en-US" emma:confidence="0">
                  <emma:literal>94=3613344-1</emma:literal>
                </emma:interpretation>
                <emma:interpretation id="interp19" emma:lang="en-US" emma:confidence="0">
                  <emma:literal>94=3.133344-1</emma:literal>
                </emma:interpretation>
              </emma:one-of>
            </emma:emma>
          </inkml:annotationXML>
          <inkml:trace contextRef="#ctx0" brushRef="#br0" timeOffset="14510.0254">2756 2842 136,'-21'6'41,"3"9"-8,-1-5-13,19-10-11,-20 33-9,20-33 0,0 22 0,0-22 0,20 4 0,-20-4-1,37-10 0,-21 1 0,2-5 1,-6-5-1,-3-3 1,-9 6 0,0-5 1,-12 6-1,12 15 0,-27-24 0,27 24 0,-32-13-11,32 13-12,0 0-9,0 0-7,0 0-4,20-7 0,4 7-1</inkml:trace>
          <inkml:trace contextRef="#ctx0" brushRef="#br0" timeOffset="14900.6702">3504 2184 108,'-29'0'41,"-2"14"-4,-9 10-14,3 28-13,-4 11-11,3 11 1,1 15 0,9 18 1,7 4 0,3 5 0,11 2 1,7-2 0,12-7 0,3-12-1,8-13 1,8-17-1,5-17-1,-1-19 0,3-9-2,-2-16-9,3-6-10,-9-13-6,2-3-9,-8-13-3,1 1 0,-4-10 0,1-6 23</inkml:trace>
          <inkml:trace contextRef="#ctx0" brushRef="#br0" timeOffset="15555.8662">3880 2557 114,'-25'6'41,"-2"-6"-3,27 0-12,-19-12-11,19 12-13,25-36-1,0 10-1,15-1 0,7 1 0,6 1-1,-3 5 1,4 7-2,-13 13 0,-12 13 1,-10 10-1,-19 13 0,-5 6 2,-16 10-1,-9-1 2,-8-1-1,1-4 2,-1-11 0,7-7 1,6-13-1,9-8-1,16-7 0,0 0 0,10-29 0,21 13-2,1-4 1,13 3 0,2 6 0,1 11-1,-5 12 0,-3 11 0,-18 13 1,-10 9 0,-12 10 0,-9 4-1,-12-4 1,-4-5 1,-3-2 0,-1-9 0,4-16-1,4-9-1,21-14-6,-28 0-12,28 0-11,0-31-7,10 3-4,4-9 0,11-8 0</inkml:trace>
          <inkml:trace contextRef="#ctx0" brushRef="#br0" timeOffset="15962.1268">4322 1938 125,'0'0'39,"10"33"-10,8-14-13,16 9-9,7 10-6,9 5-1,6 14 1,8 8-1,2 11-1,0 9 2,-10 16-1,-1 3 1,-20 6 0,-8 6 0,-14 1 1,-13-1 0,-25-12-1,-3-5 1,-6-16-1,-3-11 1,-1-22 0,4-7-1,5-21-2,6-16-12,23-6-13,-25-19-11,25-4-2,0-7-3,14-13-1,5-9 11</inkml:trace>
          <inkml:trace contextRef="#ctx0" brushRef="#br0" timeOffset="16415.2578">4872 1587 128,'0'24'39,"0"14"-10,0 12-11,0 8-10,0 7-7,0 1-1,0-8 1,0 1 0,0-11 0,-6-12-1,6-17-9,0 0-10,0-19-10,0 0-6,22-19-4,-10-4-1,2-9 1</inkml:trace>
          <inkml:trace contextRef="#ctx0" brushRef="#br0" timeOffset="16696.5281">5205 1491 120,'-28'40'38,"12"-10"-9,-4 11-12,3-4-14,5 0-2,0 1 0,5-4 0,7-10 1,7-3-1,-7-21 1,36 27-1,-8-19 1,4-2-1,8-6 0,-5 0-1,8 0-11,-11 0-9,2 0-6,-10 0-7,-4-11-4,-20 11-2,30-23 0,-20 8 25</inkml:trace>
          <inkml:trace contextRef="#ctx0" brushRef="#br0" timeOffset="16899.6699">5525 1450 96,'-18'46'37,"2"9"-4,-5 11-10,3 8-9,2-1-13,3 1-1,3-9 2,2-7-2,8-15-6,0-13-11,6-8-11,-6-22-7,33 13-2,-13-19 1,7-8-1</inkml:trace>
          <inkml:trace contextRef="#ctx0" brushRef="#br0" timeOffset="17118.4372">5809 1816 133,'0'0'39,"21"0"-2,-21 0-19,32 0-18,-10-8-1,3 0 1,5 1-11,-7-1-10,8-1-10,-7-5-6,2 0-3,-1-7-2,2 6 1</inkml:trace>
          <inkml:trace contextRef="#ctx0" brushRef="#br0" timeOffset="17332.9896">6397 1398 95,'-6'35'38,"-1"12"-2,-13 12-12,6 13-15,-1 2-8,-3-2-1,4-6 1,-1-3 0,3-17-1,5-10 0,7-6-12,0-30-8,0 20-9,0-20-6,25-7-1,-25 7-1,22-21 2</inkml:trace>
          <inkml:trace contextRef="#ctx0" brushRef="#br0" timeOffset="11817.1429">-604 2785 93,'-15'-22'44,"-8"0"-5,-5-8-12,0 7-8,-6 1-7,0 1-7,-3 15-2,2 10-2,-7 12-2,-3 20 0,2 10-1,2 12 0,7 15 0,6 10 1,7 2 0,6 0 1,15-4-1,15-7 1,6-9-1,7-16 1,6-24-1,1-10 0,6-22 0,1-16 0,-3-13 0,-3-16 0,-2-15 0,-6-5 1,-8-3-1,-1-10 1,-2-2 1,-4 8 0,-1 11 0,-5 12-1,-7 20-1,0 36 0,0 0-1,7 35 1,-7 31-2,0 12 2,0 16-2,0 2 3,0 5 1,8-7 0,-8-17 0,9-11 1,-4-12-4,1-23-11,6-9-9,-12-22-9,21 0-5,-21 0-3,20-35 0,-12 13 3</inkml:trace>
          <inkml:trace contextRef="#ctx0" brushRef="#br0" timeOffset="12035.8866">-371 3095 105,'0'40'40,"0"18"-1,-12 8-11,6 7-16,-3 3-11,9-2 0,-7-7 0,7-15-1,-8-4-6,3-22-13,5-8-8,0-18-10,0 0-2,14-29 0,-2-6-2,-3-1 23</inkml:trace>
          <inkml:trace contextRef="#ctx0" brushRef="#br0" timeOffset="12301.5242">-82 3125 135,'-12'44'40,"-3"-1"-4,2 4-19,-2 3-16,3-1 1,12-6-1,0-4 1,13-12-2,8-8 0,7-7 0,6-4 0,6-8-1,-5-8-6,5 2-10,-12-9-8,6 5-7,-6-9-6,-8 2-2,-6-4-1,-1-2 9</inkml:trace>
          <inkml:trace contextRef="#ctx0" brushRef="#br0" timeOffset="12489.0242">206 3264 117,'-13'68'39,"1"10"-5,-4 2-13,3-1-17,5-11-3,1-10 0,7-16 2,0-16-6,7-7-14,-7-19-12,17-22-9,2-7-2,0-9 0,9-13-1</inkml:trace>
          <inkml:trace contextRef="#ctx0" brushRef="#br0" timeOffset="12706.6747">632 2804 129,'0'0'41,"0"-19"0,24 10-24,10-11-15,11-1-1,4 4-8,1-7-11,5 11-9,-10-2-7,-9 15-5,-10 15-2,-10 7-2,-10 16 22</inkml:trace>
          <inkml:trace contextRef="#ctx0" brushRef="#br0" timeOffset="12875.5048">715 3336 147,'0'16'43,"0"-16"-13,23 0-17,11-9-11,5-17-19,9-4-16,1-8-4,5 1-4,-5-6 0,5 2-1</inkml:trace>
          <inkml:trace contextRef="#ctx0" brushRef="#br0" timeOffset="13947.5182">1681 2535 123,'-25'9'36,"5"4"-5,-1-13-13,21 0-8,0 0-8,-7-35 1,19 7-1,17-8-1,6-4 1,14-2-2,7-1 0,4 5-1,1 10-1,-10 13-1,-5 15 1,-12 15-1,-18 21 1,-10 14 0,-15 8 0,-17 10 1,-8 4 1,-6-1 0,-4-10-1,-3 2 1,0-17 1,4-10 1,3-7 0,12-14 0,9-15 0,19 0 1,0 0 0,25-25-1,7 11-1,18 2-1,2 12-1,8 12 0,2 12-2,-6 13 1,-4 13-1,-20 10 2,-8 13-1,-18 7 1,-18-1 0,-15-6 1,-17-2 1,-10-12 2,-13-15-1,1-14 1,0-15-1,-2-15-2,13 0-14,8-22-12,19-2-10,14-6-3,14-3-1,22 2-2,16-5 17</inkml:trace>
        </inkml:traceGroup>
      </inkml:traceGroup>
    </inkml:traceGroup>
    <inkml:traceGroup>
      <inkml:annotationXML>
        <emma:emma xmlns:emma="http://www.w3.org/2003/04/emma" version="1.0">
          <emma:interpretation id="{C74EB04C-453D-47C9-AC8D-7BA9DC93C191}" emma:medium="tactile" emma:mode="ink">
            <msink:context xmlns:msink="http://schemas.microsoft.com/ink/2010/main" type="paragraph" rotatedBoundingBox="4864,11860 11652,11425 11736,12729 4948,13164" alignmentLevel="2"/>
          </emma:interpretation>
        </emma:emma>
      </inkml:annotationXML>
      <inkml:traceGroup>
        <inkml:annotationXML>
          <emma:emma xmlns:emma="http://www.w3.org/2003/04/emma" version="1.0">
            <emma:interpretation id="{3A351DB1-2D69-4934-B797-201EAD1AFCC1}" emma:medium="tactile" emma:mode="ink">
              <msink:context xmlns:msink="http://schemas.microsoft.com/ink/2010/main" type="line" rotatedBoundingBox="4864,11860 11652,11425 11736,12729 4948,13164"/>
            </emma:interpretation>
          </emma:emma>
        </inkml:annotationXML>
        <inkml:traceGroup>
          <inkml:annotationXML>
            <emma:emma xmlns:emma="http://www.w3.org/2003/04/emma" version="1.0">
              <emma:interpretation id="{F5D86416-52D4-4ABB-97E2-8DF193E6B9A7}" emma:medium="tactile" emma:mode="ink">
                <msink:context xmlns:msink="http://schemas.microsoft.com/ink/2010/main" type="inkWord" rotatedBoundingBox="4900,12410 5471,12374 5503,12863 4931,12899"/>
              </emma:interpretation>
              <emma:one-of disjunction-type="recognition" id="oneOf4">
                <emma:interpretation id="interp20" emma:lang="en-US" emma:confidence="1">
                  <emma:literal>=</emma:literal>
                </emma:interpretation>
                <emma:interpretation id="interp21" emma:lang="en-US" emma:confidence="0">
                  <emma:literal>S</emma:literal>
                </emma:interpretation>
                <emma:interpretation id="interp22" emma:lang="en-US" emma:confidence="0">
                  <emma:literal>c</emma:literal>
                </emma:interpretation>
                <emma:interpretation id="interp23" emma:lang="en-US" emma:confidence="0">
                  <emma:literal>s</emma:literal>
                </emma:interpretation>
                <emma:interpretation id="interp24" emma:lang="en-US" emma:confidence="0">
                  <emma:literal>I</emma:literal>
                </emma:interpretation>
              </emma:one-of>
            </emma:emma>
          </inkml:annotationXML>
          <inkml:trace contextRef="#ctx0" brushRef="#br0" timeOffset="18177.2036">715 5195 128,'0'0'39,"0"0"-1,28-6-14,1-1-23,11-2-3,7-5-5,-3-1-12,9 8-10,-4 1-7,-5 6-5,-7 7 0,-15 8 0</inkml:trace>
          <inkml:trace contextRef="#ctx0" brushRef="#br0" timeOffset="18380.3351">785 5618 135,'0'0'44,"40"13"-2,2-13-19,12-13-25,4-2 0,2 1-5,-4-10-15,0 4-14,-4-1-5,-11-1-2,-7-1-2,-6 2 0</inkml:trace>
        </inkml:traceGroup>
        <inkml:traceGroup>
          <inkml:annotationXML>
            <emma:emma xmlns:emma="http://www.w3.org/2003/04/emma" version="1.0">
              <emma:interpretation id="{88F6C4B1-6283-48E8-9434-E575FB11CC54}" emma:medium="tactile" emma:mode="ink">
                <msink:context xmlns:msink="http://schemas.microsoft.com/ink/2010/main" type="inkWord" rotatedBoundingBox="6286,11769 11652,11425 11736,12729 6370,13073"/>
              </emma:interpretation>
              <emma:one-of disjunction-type="recognition" id="oneOf5">
                <emma:interpretation id="interp25" emma:lang="en-US" emma:confidence="1">
                  <emma:literal>4782969</emma:literal>
                </emma:interpretation>
                <emma:interpretation id="interp26" emma:lang="en-US" emma:confidence="0">
                  <emma:literal>4752969</emma:literal>
                </emma:interpretation>
                <emma:interpretation id="interp27" emma:lang="en-US" emma:confidence="0">
                  <emma:literal>47829699</emma:literal>
                </emma:interpretation>
                <emma:interpretation id="interp28" emma:lang="en-US" emma:confidence="0">
                  <emma:literal>47829969</emma:literal>
                </emma:interpretation>
                <emma:interpretation id="interp29" emma:lang="en-US" emma:confidence="0">
                  <emma:literal>47822969</emma:literal>
                </emma:interpretation>
              </emma:one-of>
            </emma:emma>
          </inkml:annotationXML>
          <inkml:trace contextRef="#ctx0" brushRef="#br0" timeOffset="26928.1434">2124 4583 51,'0'0'40,"0"17"-4,0 24-9,0 19-5,7 12-3,-7 8-3,0 7-7,9 2-7,-9-8-1,6-8 0,-6-9 0,5-20-1,-5-8 0,9-13-1,-9-23 1,21 22 0,-2-22-1,3 0 1,8-7-1,7 0 0,4-1 2,-4 0-1,2 5-1,1-4-1,-12-2-7,0 9-9,-9-16-5,-2 12-6,-17 4-5,20-29-1,-12 8 0,-1-7 0</inkml:trace>
          <inkml:trace contextRef="#ctx0" brushRef="#br0" timeOffset="27193.7676">2605 4685 106,'-22'0'36,"5"29"-3,8 29-9,-6 13-8,9 12-8,-1 14-6,-1 4-2,2 6 1,6-11-1,0-3 0,0-19 0,0-14 0,0-10-2,0-19 1,6-12-4,-6-19-10,0 0-9,24-12-7,-11-12-4,8-5-2,4-15 0,6 1 0</inkml:trace>
          <inkml:trace contextRef="#ctx0" brushRef="#br0" timeOffset="27615.6531">3115 4880 133,'-15'19'37,"4"0"-3,11 2-17,0-21-18,39 19 0,-5-19 1,11-8-1,8-3 1,6-4-1,-2-4 1,-1-2 0,-3 6 0,-6 15 1,-13 7 0,-13 16 0,-14 18 1,-7 8 0,-7 11 0,-6 8 0,-8 4 0,3-1-2,-1 1 1,7-13-2,-1-4 1,1-13-1,6-6 0,6-15-1,0-21 1,0 0-7,21 12-10,-21-12-8,34-39-8,-8 13-2,7-13-1,4 0 0,10-13 9</inkml:trace>
          <inkml:trace contextRef="#ctx0" brushRef="#br0" timeOffset="28063.3446">4262 4701 116,'0'0'42,"-47"0"-2,13 28-12,-11 8-15,4 1-12,0 4-1,3-2 0,8-3-2,11-6 1,13-6-1,6-5 1,21-4 0,10 2-1,5 3 1,10 8 1,6 8 0,1 1 1,-5 11 0,-5 5-1,-9 5 2,-13 1-2,-14 0 1,-7-8-1,-21-5 0,-2-7-1,-5-12 0,-6-7 0,-3-15 0,6-15 1,3-6 0,8-13-1,6-8 1,8-13 0,6-3 1,14-5-1,9 0-1,8 1 2,10-8-2,7 10 1,2 11-12,0 0-9,7 14-9,-8 5-6,-2 8 0,-3-2 0,-2 19-1</inkml:trace>
          <inkml:trace contextRef="#ctx0" brushRef="#br0" timeOffset="28539.1237">4903 4778 130,'0'-25'37,"0"1"-1,11-5-14,12 2-18,9 9-4,3 6 0,11 12 0,-5 21 1,1 8 0,-6 24 1,-8 18-1,-7 9 1,-12 12-1,-9 4 1,-21 7-1,-4-8-2,-13-1 1,-5-18-2,-4-8 2,3-15-2,-6-18 1,8-11 0,7-18 0,7-12 0,12-15 0,10-8 1,6-11 0,19-9 0,5 1-1,14 7 1,6-2 0,9 16 0,3 15 0,-1 12 1,-2 12-1,-9 15 1,-4 16-1,-11-2 0,-8-1 0,-8 0-1,-1-6-9,-12-11-11,0-23-6,0 0-9,27 6-1,-27-6-3,28-42 1,-11 12 20</inkml:trace>
          <inkml:trace contextRef="#ctx0" brushRef="#br0" timeOffset="28985.4756">5793 4691 143,'-21'-20'42,"-7"20"-6,-12 0-16,6 22-15,1 22-4,5 14 0,5 7-1,3 7-1,9 2 0,11-1 0,11-6 0,9-11-1,3-17 1,9-20 0,-3-9 0,4-14 0,-2-15 1,0-12 0,-3-12-1,-8-2 1,1-17 1,-6-4-1,-2-3-1,0-2 1,1 11 0,-7 12-1,-7 17 3,0 31-1,0 0-1,7 60 1,-13 12 0,0 14 0,4 5 0,-7 3 0,9-1-2,0-12-1,0-17 1,11-20-2,7-14-7,-18-30-13,37 8-7,-10-25-6,2-15-1,3-7 1,4-14-1</inkml:trace>
          <inkml:trace contextRef="#ctx0" brushRef="#br0" timeOffset="29422.9943">6502 4226 114,'-28'37'37,"-6"35"0,-8 23-9,3 23-11,2 13-13,4 5-4,11-3-2,10-10 1,12-12 0,20-17 0,8-14-1,11-21 0,6-16 2,8-15-2,3-18 2,1-18-1,4-8 1,-5-12 0,-5-18 0,-8-10 1,-9-18 0,-12-11 0,-10-3-1,-12 1 0,-6 11 2,-15 11 0,-7 23 1,-6 25-1,-3 24-1,-2 25 1,-1 24-1,6 17 1,7 1-4,7-3 1,11-3-2,9-4 1,12-19-1,5-16-8,16-14-14,2-15-8,8-15-5,7-9-1,2-11-1,4-14 0</inkml:trace>
          <inkml:trace contextRef="#ctx0" brushRef="#br0" timeOffset="29844.8738">7327 4199 139,'-36'14'43,"-11"21"-9,6 23-13,0 15-13,5 8-9,10 6-1,8-5 0,14-4 0,4-5 0,17-21 1,7-11 0,5-18 1,5-16 0,2-13-1,2-11 1,-7-10 0,3-17 0,-5-12-1,1-6 0,-2-9 2,-5 4-1,-3 9 0,-6 7 2,-2 30 0,-12 21 0,6 28 0,-15 25 0,-1 27 0,-8 20-1,0 5 0,-1 9-2,2-14-1,5-9 1,-4-12 0,11-20-1,5-15-10,-9-29-10,9-15-11,19 0-6,-5-23-1,-1-13-1,6-8 0</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6:46.630"/>
    </inkml:context>
    <inkml:brush xml:id="br0">
      <inkml:brushProperty name="width" value="0.07938" units="cm"/>
      <inkml:brushProperty name="height" value="0.07938" units="cm"/>
      <inkml:brushProperty name="color" value="#953734"/>
      <inkml:brushProperty name="fitToCurve" value="1"/>
    </inkml:brush>
  </inkml:definitions>
  <inkml:trace contextRef="#ctx0" brushRef="#br0">6730 396 96,'-43'-8'42,"-6"3"-2,-14-2-12,-2 7-7,-17-8-5,-10 8-6,-8 0-8,-11 0-2,-12 0 0,-10 6 0,-3 3 0,-8 5 0,-14 1 0,-5 5 0,-13 2 0,7-1 0,-9-5 0,-1 5 0,0-10 0,-4 8 0,6-5 0,8 2 0,-2 6 0,-2 1 0,-1 5 0,5 1 0,4 9 0,-5-8 0,5 4-2,12-10 1,1-4-1,9-1 0,14-10 0,6-9 1,11 0-1,8 0 1,-1-13 0,11 13 1,0-3 0,2 3-1,-1 9 1,8 4 0,-5 1 0,5 4 0,3 3 0,4 3-1,2 4 1,4-1-1,5 5 1,-6 4 0,5 5-1,3-1 2,-1 8-2,2 5 0,2-1 0,6 7 0,3 2 0,11-1-1,8 8 1,7 10-1,12 3 3,8 5-2,7 17 1,9-1 0,6 7 1,4 1-1,1 0 1,3-9-1,2-7 1,1-7-1,4-8 0,5-12 0,6-10 0,6-11 1,9-2-1,11-11 0,3-10 1,11-5 0,8-4-1,7-14 0,14 0 0,17 0 1,14-10-1,13-3 0,22-4 1,19-4-2,23 1 2,15-3-1,20-5 1,10 4-1,20-2 1,10 3-1,7 8 0,7-2 0,-2 4-1,-7 6 1,-17 1 0,-13 6-1,-19 0 0,-19 0 0,-22-7 0,-22 7 1,-26-6-1,-11 3 0,-18-3 1,-13 6-1,-19-9 1,-9 9-1,-11-8 1,-9 2 0,-10-1-1,-10 1 1,-7-2 0,-6-7-1,-12-6 1,-2-8-1,-6-9 1,-4-10 0,-1-13-1,-12-20 3,5-14-2,-5-20 1,0-11-1,-8-19 1,8-12 0,-5-5 0,5-5 0,0 4-2,9 7 1,6 7 0,0 11-1,2 14 2,2 15-2,-2 15 2,-3 12-1,0 3 2,-7 13-1,-7 10 1,-6 11-2,-9 6 0,-11 5 1,-11 10-2,-13 4 1,-24 12-2,-14 8 2,-17 0-1,-10 8 1,-4 1 0,-2 2-3,2-3-22,8-5-14,12-3-2,12-3-2,9 3-1,3-11 7</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6:55.041"/>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7909524C-1F2A-4D8F-A52C-25559452BBD5}" emma:medium="tactile" emma:mode="ink">
          <msink:context xmlns:msink="http://schemas.microsoft.com/ink/2010/main" type="writingRegion" rotatedBoundingBox="3706,6475 18117,5551 18649,13854 4238,14778"/>
        </emma:interpretation>
      </emma:emma>
    </inkml:annotationXML>
    <inkml:traceGroup>
      <inkml:annotationXML>
        <emma:emma xmlns:emma="http://www.w3.org/2003/04/emma" version="1.0">
          <emma:interpretation id="{F9776C89-0B42-4C89-AB10-DB4EDF37FAB3}" emma:medium="tactile" emma:mode="ink">
            <msink:context xmlns:msink="http://schemas.microsoft.com/ink/2010/main" type="paragraph" rotatedBoundingBox="5238,6183 18170,5924 18197,7304 5266,7563" alignmentLevel="2"/>
          </emma:interpretation>
        </emma:emma>
      </inkml:annotationXML>
      <inkml:traceGroup>
        <inkml:annotationXML>
          <emma:emma xmlns:emma="http://www.w3.org/2003/04/emma" version="1.0">
            <emma:interpretation id="{000D5810-0F8A-4BE7-8BFD-491AEA0908BC}" emma:medium="tactile" emma:mode="ink">
              <msink:context xmlns:msink="http://schemas.microsoft.com/ink/2010/main" type="line" rotatedBoundingBox="5238,6183 18170,5924 18197,7304 5266,7563"/>
            </emma:interpretation>
          </emma:emma>
        </inkml:annotationXML>
        <inkml:traceGroup>
          <inkml:annotationXML>
            <emma:emma xmlns:emma="http://www.w3.org/2003/04/emma" version="1.0">
              <emma:interpretation id="{2702B19C-29CF-43A5-9536-EEA2BD204B4B}" emma:medium="tactile" emma:mode="ink">
                <msink:context xmlns:msink="http://schemas.microsoft.com/ink/2010/main" type="inkWord" rotatedBoundingBox="5241,6313 9741,6223 9762,7274 5262,7364"/>
              </emma:interpretation>
              <emma:one-of disjunction-type="recognition" id="oneOf0">
                <emma:interpretation id="interp0" emma:lang="en-US" emma:confidence="0">
                  <emma:literal>An=325</emma:literal>
                </emma:interpretation>
                <emma:interpretation id="interp1" emma:lang="en-US" emma:confidence="0">
                  <emma:literal>an=325</emma:literal>
                </emma:interpretation>
                <emma:interpretation id="interp2" emma:lang="en-US" emma:confidence="0">
                  <emma:literal>dn=325</emma:literal>
                </emma:interpretation>
                <emma:interpretation id="interp3" emma:lang="en-US" emma:confidence="0">
                  <emma:literal>On=325</emma:literal>
                </emma:interpretation>
                <emma:interpretation id="interp4" emma:lang="en-US" emma:confidence="0">
                  <emma:literal>Qn=325</emma:literal>
                </emma:interpretation>
              </emma:one-of>
            </emma:emma>
          </inkml:annotationXML>
          <inkml:trace contextRef="#ctx0" brushRef="#br0">1548 460 114,'0'0'36,"0"0"0,26 0-14,-5 0-18,13-7-5,7 7-13,-4 0-9,9-3-8,-2 3-4,-4 0-1,-7 10 0,-6 5 1</inkml:trace>
          <inkml:trace contextRef="#ctx0" brushRef="#br0" timeOffset="203.1674">1691 891 119,'0'0'34,"34"6"-5,-11-8-17,15-10-12,4 3-4,-1-12-10,8-1-10,-4-6-5,8-2-5,2-1 1,-2-9-2,1 1 15</inkml:trace>
          <inkml:trace contextRef="#ctx0" brushRef="#br0" timeOffset="703.1453">2460 134 129,'-13'-23'36,"13"0"-10,13-5-10,15-2-11,13 2-5,3 5 0,9 8 1,-2 5 0,0 10-1,-10 18 2,-17 9-2,-11 10 0,-16 9 0,-17 6 0,-19 3-1,-5 3 0,-7-5 0,0-10 1,3 0 0,8-14-1,11-14 0,9-7-1,20-8 2,9-21-1,22 2 0,6 0 0,16-2 0,2 6 1,6 9 1,-3 12-1,-4 9 1,-8 19 0,-16 4 0,-11 14 0,-19 0-1,-8 9 0,-21-1 0,-4-2 0,-8-11 0,-6-4-2,3-9 1,6-18-8,5-2-10,7-14-10,26 0-6,-9-35 1,28 4-2,10-10 1</inkml:trace>
          <inkml:trace contextRef="#ctx0" brushRef="#br0" timeOffset="1184.0476">3259 117 111,'0'-31'37,"0"1"-2,13-3-14,13 9-15,8 3-6,8 8 0,6 13 0,-2 14 2,0 15-2,-1 19 1,-12 14-1,-10 10 1,-15 9-1,-8 6 0,-23-1 0,-9-4-1,-11-2 1,-14-9-2,-1-18 1,1-8-2,-4-12 2,5-16-2,11-17 2,8-7 0,10-16 0,14-5 1,13-3-1,10-5 2,16 8-1,7 5 1,10 9-1,4 14 1,6 13-1,2 3-1,-1 14 1,-5 3-1,-5 3 1,-5 2-1,-10-7 0,-4-6 0,-9-6 1,-16-19-12,19 10-9,-19-10-6,15-33-6,-3 3 0,3-14-2,5-5 2</inkml:trace>
          <inkml:trace contextRef="#ctx0" brushRef="#br0" timeOffset="1658.2739">4409-104 109,'-4'-20'36,"-22"20"-1,-16 8-11,1 7-10,-8-1-13,1 5-2,1 7 1,4 0-1,9 0 1,6 10 0,7 3-1,8 1 1,6 9-1,7 1 0,0-6 0,10-5 0,8-3 0,-5-7 0,-1-14 0,-12-15 0,37 14 0,-21-23 0,9-11 1,0-2 0,4-2 0,4 2 0,7 8 1,1 7-1,2 14 1,-2 10-1,-3 19 1,-5 13 0,-8 9 0,-9 3 0,-16 4 0,-13 4-2,-14-8 1,-13-7-1,-13-7 1,-4-16-2,-7-8 1,0-17-7,10-6-16,7-14-11,13-7 0,14-8 0,20 1-1,9-3 2</inkml:trace>
          <inkml:trace contextRef="#ctx0" brushRef="#br0" timeOffset="-625.0147">532 333 69,'6'-20'31,"-6"-8"-6,8-1-3,-8-3-4,0-2-2,-15-2-5,6 0-3,-12 4-4,-5 2-4,-8 4 1,-1 10-1,-7 8 0,-5 8 0,-1 17 1,-1 12-1,-3 15-1,8 14 1,4 13-2,5 4 2,10 9-1,9-1-1,8 4 1,13-6 0,11-14 1,6-9 0,11-17 0,3-17 0,1-17 1,6-14 1,-2-15-2,-4-16 2,-4-8-1,-4-17 0,-4-4 0,-4-11 1,-7-8-1,0-2-1,-11-4 2,3 6-2,-6 12 0,5 19 0,-5 25-1,0 30 0,-7 20 0,0 32 1,7 22-2,-8 18 1,8 7 0,-6 0-1,6-1 1,0-12-1,6-6 2,2-15-1,-5-12 1,7-12-2,-3-9-8,1-11-8,-8-21-8,20 21-5,-20-21-3,17 6-1,-17-6-1</inkml:trace>
          <inkml:trace contextRef="#ctx0" brushRef="#br0" timeOffset="-203.1279">743 600 103,'0'41'35,"-6"-3"-5,6 13-12,0-2-6,0 3-8,0-3-4,0-7-1,6-4 0,0-15-1,1-6 1,-7-17 0,0 0 0,15-16 0,-15-4 1,10-14-1,1-10 1,-2-4 1,2-4 0,3-7 0,6 9 0,2 0 2,5 14-2,1 18 1,-2 18-1,2 16 0,-1 15 0,-5 20-2,-1 1 2,-2 4-2,-4 3 1,-2-6-2,-3-12 1,0-9-11,5-12-8,-15-20-8,21 8-7,-5-17-1,0-10 0,5-6 2</inkml:trace>
        </inkml:traceGroup>
        <inkml:traceGroup>
          <inkml:annotationXML>
            <emma:emma xmlns:emma="http://www.w3.org/2003/04/emma" version="1.0">
              <emma:interpretation id="{7853D712-35FD-4C3E-A5F6-60B57CA4F710}" emma:medium="tactile" emma:mode="ink">
                <msink:context xmlns:msink="http://schemas.microsoft.com/ink/2010/main" type="inkWord" rotatedBoundingBox="10818,6212 13851,6151 13876,7391 10843,7451"/>
              </emma:interpretation>
              <emma:one-of disjunction-type="recognition" id="oneOf1">
                <emma:interpretation id="interp5" emma:lang="en-US" emma:confidence="0">
                  <emma:literal>9,919</emma:literal>
                </emma:interpretation>
                <emma:interpretation id="interp6" emma:lang="en-US" emma:confidence="0">
                  <emma:literal>9,119</emma:literal>
                </emma:interpretation>
                <emma:interpretation id="interp7" emma:lang="en-US" emma:confidence="0">
                  <emma:literal>Ai~19</emma:literal>
                </emma:interpretation>
                <emma:interpretation id="interp8" emma:lang="en-US" emma:confidence="0">
                  <emma:literal>aria</emma:literal>
                </emma:interpretation>
                <emma:interpretation id="interp9" emma:lang="en-US" emma:confidence="0">
                  <emma:literal>919</emma:literal>
                </emma:interpretation>
              </emma:one-of>
            </emma:emma>
          </inkml:annotationXML>
          <inkml:trace contextRef="#ctx0" brushRef="#br0" timeOffset="2424.0923">6103 197 45,'0'-24'37,"-12"-3"-5,-4-1-5,-4 6-3,-9-1-3,-5 8-4,-7 6-5,0 9-6,-8 11-5,-1 17-1,4 15 0,-4 14 0,9 16-1,8 7 0,1 4 0,14 6-2,9-5 1,9-13-1,14-8 0,11-16 1,0-18-1,7-12 0,2-18 2,0-17 1,0-12 1,0-13 0,0-11 0,-9-13 1,4-6 0,-5-14-1,2 6 0,-4 6 0,-2 10 1,-7 18-1,-4 19 0,-9 27 0,10 30 0,-10 25 0,-6 17 0,-1 12-1,1 8-1,0 2-1,6-10 0,-6-6 0,6-12 0,0-14-11,10-9-9,-5-13-9,7-9-4,-12-21 0,28 0 0,-9-9 1</inkml:trace>
          <inkml:trace contextRef="#ctx0" brushRef="#br0" timeOffset="2642.8405">6282 625 103,'12'23'35,"-12"8"-1,0 16-9,-6 2-12,6 8-14,-6 2 0,6-1 0,-6-10 0,6-9 0,-7-4-1,7-18-11,0-17-11,0 0-8,15 0-3,0-29 0,2-1-1,7-7 9</inkml:trace>
          <inkml:trace contextRef="#ctx0" brushRef="#br0" timeOffset="2845.9738">6764 314 120,'0'0'35,"25"9"0,-1-3-14,8-6-22,10-9 1,8-4 0,1-3-11,5 10-10,-4-8-5,-2 7-7,-13 7-2,-9 7 0,-11 13-1</inkml:trace>
          <inkml:trace contextRef="#ctx0" brushRef="#br0" timeOffset="3033.481">6876 723 121,'-20'27'36,"20"-27"-4,20 0-14,11-13-12,9 2-6,3-7 1,5 4-7,1-9-11,4-3-9,-3 0-7,-1-2-1,-7-7-1,0-3 0,-2-6 8</inkml:trace>
          <inkml:trace contextRef="#ctx0" brushRef="#br0" timeOffset="3267.8717">7699-21 120,'-6'79'35,"-2"11"-2,2 18-12,6-2-16,0 6-5,6-13-2,2-16 1,2-12 0,3-19 0,-1-20-4,-12-32-11,40 14-7,-15-28-9,3-13-1,3-13-1,9-10 0,2-9 3</inkml:trace>
          <inkml:trace contextRef="#ctx0" brushRef="#br0" timeOffset="3689.7435">8441-160 127,'-23'-15'36,"-19"15"0,-9 29-14,-5 1-22,1 14 0,5 6 0,6 8 0,12 2-1,5-2 2,15 0-2,12-6 1,13-9 0,13-7 0,2-14-1,8-9 0,6-20 0,3-14 0,1-15 1,1-8-1,-3-14 1,-2-10 0,-4-4 1,-1-6-1,-5 10 1,-2 6 0,-10 23 0,-9 16 0,-11 23 0,13 39-1,-16 27 1,-6 21-1,-3 15 0,-5 14-1,2 5 0,0 3 0,0-17-1,2-10 0,1-21 1,1-12-2,11-18-18,0-17-12,0-29-3,0 0 1,23-17 0,-5-17 0</inkml:trace>
        </inkml:traceGroup>
        <inkml:traceGroup>
          <inkml:annotationXML>
            <emma:emma xmlns:emma="http://www.w3.org/2003/04/emma" version="1.0">
              <emma:interpretation id="{E01C447C-C949-406A-A2D4-55A8C62CD411}" emma:medium="tactile" emma:mode="ink">
                <msink:context xmlns:msink="http://schemas.microsoft.com/ink/2010/main" type="inkWord" rotatedBoundingBox="15508,5978 18170,5924 18193,7094 15531,7148"/>
              </emma:interpretation>
              <emma:one-of disjunction-type="recognition" id="oneOf2">
                <emma:interpretation id="interp10" emma:lang="en-US" emma:confidence="0">
                  <emma:literal>d=6</emma:literal>
                </emma:interpretation>
                <emma:interpretation id="interp11" emma:lang="en-US" emma:confidence="0">
                  <emma:literal>d =6</emma:literal>
                </emma:interpretation>
                <emma:interpretation id="interp12" emma:lang="en-US" emma:confidence="0">
                  <emma:literal>d €6</emma:literal>
                </emma:interpretation>
                <emma:interpretation id="interp13" emma:lang="en-US" emma:confidence="0">
                  <emma:literal>6=6</emma:literal>
                </emma:interpretation>
                <emma:interpretation id="interp14" emma:lang="en-US" emma:confidence="0">
                  <emma:literal>d *6</emma:literal>
                </emma:interpretation>
              </emma:one-of>
            </emma:emma>
          </inkml:annotationXML>
          <inkml:trace contextRef="#ctx0" brushRef="#br0" timeOffset="4523.4516">10837 320 68,'-6'-29'34,"-1"-6"1,-8-2-9,-1 1-6,-8-7-6,-4 5-4,-5 3-2,-7 11-5,-7 11-2,-5 13 0,-4 22 0,3 22-1,0 14 0,4 14-1,14 15 0,8 2 1,11-1-2,10-2 0,14-13 0,6-15 0,13-9 0,7-26-1,7-7 2,-1-16-1,-2-22 1,6-8 2,-5-13-1,-5-9 1,-3-12 0,-8-9 1,-5-15-2,-3-6 2,-2-1-1,-4-14-1,-2 3 1,-1 0-1,-6 17 2,7 11-1,-7 27 1,0 27-1,0 24 0,0 54-1,0 19 0,-6 28 1,6 14-2,0 5 0,0 2 0,8-7 1,2-19-1,0-15 1,10-17-2,0-27-4,7-14-12,-1-16-11,2-15-5,5-14-1,-4-9 1,5-5-1</inkml:trace>
          <inkml:trace contextRef="#ctx0" brushRef="#br0" timeOffset="4742.1706">11167 241 114,'0'0'35,"0"20"0,0-20-9,28 0-19,9 0-8,7-14 1,6 1-1,1-4-13,6-3-8,-5-1-7,1 6-4,-11 8-2,-11 7 1,-13 7 0</inkml:trace>
          <inkml:trace contextRef="#ctx0" brushRef="#br0" timeOffset="4929.6776">11353 620 137,'0'0'34,"22"9"-5,5-9-13,8-9-17,5-6 0,7-6-3,0-7-13,3-2-9,5-6-7,-1-4-1,2-8 0,0-4 0,6-7 3</inkml:trace>
          <inkml:trace contextRef="#ctx0" brushRef="#br0" timeOffset="5320.3264">12454-416 142,'-36'46'34,"-9"18"-1,3 22-22,4 11-11,6 17 0,11 4 0,8-2 1,13-6-1,12-15 1,17-7-2,12-26 0,12-15 0,11-25 1,7-22-1,8-20 0,2-14 1,-6-13-1,-5-13 2,-14-5 0,-14-8 0,-17 6 1,-20 3-1,-20 18 0,-19 13 0,-12 23-1,-13 18 1,-7 23-2,1 17 1,3 14-1,8 15 1,11-8-1,9 2 0,14-11 0,12-10-14,8-14-15,8-10-6,-8-26 0,23 17 0,-23-17-1</inkml:trace>
        </inkml:traceGroup>
      </inkml:traceGroup>
    </inkml:traceGroup>
    <inkml:traceGroup>
      <inkml:annotationXML>
        <emma:emma xmlns:emma="http://www.w3.org/2003/04/emma" version="1.0">
          <emma:interpretation id="{77729562-0026-4501-8ED8-92445D9AC76C}" emma:medium="tactile" emma:mode="ink">
            <msink:context xmlns:msink="http://schemas.microsoft.com/ink/2010/main" type="paragraph" rotatedBoundingBox="4432,8624 16375,7859 16480,9499 4537,10264" alignmentLevel="1"/>
          </emma:interpretation>
        </emma:emma>
      </inkml:annotationXML>
      <inkml:traceGroup>
        <inkml:annotationXML>
          <emma:emma xmlns:emma="http://www.w3.org/2003/04/emma" version="1.0">
            <emma:interpretation id="{3C2A71EE-1D35-4359-AFF1-3D60D1A3B6EC}" emma:medium="tactile" emma:mode="ink">
              <msink:context xmlns:msink="http://schemas.microsoft.com/ink/2010/main" type="line" rotatedBoundingBox="4432,8624 16375,7859 16480,9499 4537,10264"/>
            </emma:interpretation>
          </emma:emma>
        </inkml:annotationXML>
        <inkml:traceGroup>
          <inkml:annotationXML>
            <emma:emma xmlns:emma="http://www.w3.org/2003/04/emma" version="1.0">
              <emma:interpretation id="{4EC65145-16BE-4A05-A58E-A11757C60711}" emma:medium="tactile" emma:mode="ink">
                <msink:context xmlns:msink="http://schemas.microsoft.com/ink/2010/main" type="inkWord" rotatedBoundingBox="4453,8953 8022,8725 8091,9806 4522,10035"/>
              </emma:interpretation>
              <emma:one-of disjunction-type="recognition" id="oneOf3">
                <emma:interpretation id="interp15" emma:lang="en-US" emma:confidence="0">
                  <emma:literal>325=</emma:literal>
                </emma:interpretation>
                <emma:interpretation id="interp16" emma:lang="en-US" emma:confidence="0">
                  <emma:literal>325</emma:literal>
                </emma:interpretation>
                <emma:interpretation id="interp17" emma:lang="en-US" emma:confidence="0">
                  <emma:literal>325*</emma:literal>
                </emma:interpretation>
                <emma:interpretation id="interp18" emma:lang="en-US" emma:confidence="0">
                  <emma:literal>3255</emma:literal>
                </emma:interpretation>
                <emma:interpretation id="interp19" emma:lang="en-US" emma:confidence="0">
                  <emma:literal>325:</emma:literal>
                </emma:interpretation>
              </emma:one-of>
            </emma:emma>
          </inkml:annotationXML>
          <inkml:trace contextRef="#ctx0" brushRef="#br0" timeOffset="6335.9739">-732 2909 108,'-21'0'36,"5"0"-6,16 0-12,-13-30-8,19 7-7,15-12-4,2-8 1,15-2-1,11 2 0,6 1 1,6 9 0,1 7 0,-7 16 0,-12 17 0,-11 17 1,-17 14-1,-15 16 1,-27 7-1,-7 9 1,-7 3-1,-8 1 0,-2-10 1,5-10-1,5-11 0,1-9 0,14-17-1,9-12 1,17-5-1,0-27 0,14 6 0,15 0 0,14 4 0,10 9 1,7 8 1,2 2-1,-6 19 1,-6 15 0,-10 8 0,-18 7 0,-22 5 0,-16-2 0,-18 6-2,-7-5 1,-12-3-1,-3-9 0,-3-15-1,7-11-1,11-11 1,6-13-9,14-15-8,8-13-8,13-8-6,20-10-1,10-5 0,17 0 0</inkml:trace>
          <inkml:trace contextRef="#ctx0" brushRef="#br0" timeOffset="6839.4931">87 2770 115,'-17'-9'34,"5"-7"-4,12-3-15,18-5-10,4-3-5,13 4 1,11 2-1,8 5 0,2 11 1,2 18-1,1 9 1,-5 21 0,-13 14 0,-13 12-1,-14 17 0,-14 2 1,-14 6-1,-14-6 0,-10 0 0,-5-10 0,-5-11 1,-7-15-2,1-16 1,5-16-1,2-13 0,6-18 0,5-14 0,10-10 0,11-9-1,15-4 2,9 2 0,10 10 0,11 4 0,3 18 0,9 14 0,3 17 1,3 16-1,-6 11 0,-2 2 1,-3 3-2,-5-2 2,-8-4-2,1-14-1,-10-8 0,-15-21-9,28 0-9,-17-16-6,6-13-6,2-8-2,3-18 0,6-3 0</inkml:trace>
          <inkml:trace contextRef="#ctx0" brushRef="#br0" timeOffset="7355.1411">1321 2549 111,'0'0'35,"0"0"-1,-31 15-16,-6 1-11,-12 0-6,-1-2-1,-1-3 0,1-1 0,1-3 0,8 0 0,8 8 0,10 4 0,9 5 0,3 12 0,11 0-1,0 17 1,7 1 0,5 1 1,1-3-1,-4-3-1,3-9 1,-3-9-1,2-12 1,-11-19-1,15 11 0,-15-11 0,22-28 1,-3-1-1,8-1 0,-2-3 1,12 3-1,4 8 1,3 7 0,8 8 0,-8 14 1,2 20 0,-9 10 0,-8 14 0,-13 8 0,-11 7 0,-14 5-1,-13-2 1,-14-1-1,-5-6 0,-5-18-1,2-9-1,3-14 0,0-17-7,16-12-11,8-15-9,17-14-5,11-8-2,15-5 2,10-8 0</inkml:trace>
          <inkml:trace contextRef="#ctx0" brushRef="#br0" timeOffset="7605.1325">2021 2879 124,'0'0'35,"34"7"-6,0-7-20,8-13-9,13 4-1,13-6-9,-7-6-9,1 13-8,-9-1-6,-7 3-2,-18 12 0,-28-6 0</inkml:trace>
          <inkml:trace contextRef="#ctx0" brushRef="#br0" timeOffset="7777.0127">2167 3227 96,'32'17'36,"5"-17"-2,10 0-10,13-7-14,5-1-10,15 0-13,-5-7-15,-4-2-7,-2-2 0,-9-1-1,-5 3-1</inkml:trace>
        </inkml:traceGroup>
        <inkml:traceGroup>
          <inkml:annotationXML>
            <emma:emma xmlns:emma="http://www.w3.org/2003/04/emma" version="1.0">
              <emma:interpretation id="{10A2952D-2AF1-424A-9262-9B4847CD1215}" emma:medium="tactile" emma:mode="ink">
                <msink:context xmlns:msink="http://schemas.microsoft.com/ink/2010/main" type="inkWord" rotatedBoundingBox="8981,8486 11427,8329 11501,9491 9055,9648"/>
              </emma:interpretation>
              <emma:one-of disjunction-type="recognition" id="oneOf4">
                <emma:interpretation id="interp20" emma:lang="en-US" emma:confidence="0">
                  <emma:literal>19 t</emma:literal>
                </emma:interpretation>
                <emma:interpretation id="interp21" emma:lang="en-US" emma:confidence="0">
                  <emma:literal>19t</emma:literal>
                </emma:interpretation>
                <emma:interpretation id="interp22" emma:lang="en-US" emma:confidence="0">
                  <emma:literal>199 t</emma:literal>
                </emma:interpretation>
                <emma:interpretation id="interp23" emma:lang="en-US" emma:confidence="0">
                  <emma:literal>19¢</emma:literal>
                </emma:interpretation>
                <emma:interpretation id="interp24" emma:lang="en-US" emma:confidence="0">
                  <emma:literal>19+</emma:literal>
                </emma:interpretation>
              </emma:one-of>
            </emma:emma>
          </inkml:annotationXML>
          <inkml:trace contextRef="#ctx0" brushRef="#br0" timeOffset="9448.9297">5472 2770 123,'21'-7'34,"5"7"-8,18-4-15,15-3-11,10-11-1,10 4-7,0-9-14,5 1-10,-3-1-3,-6-4 0,-10 4-1,-6 2 12</inkml:trace>
          <inkml:trace contextRef="#ctx0" brushRef="#br0" timeOffset="9277.0567">5705 2355 115,'0'42'36,"-14"17"-1,7 18-19,0 6-15,-1 5-1,2 7 1,6-12-1,0-5-1,0-15-1,0-18-11,0-10-10,8-18-9,-8-17-3,0 0 0,0 0 0,0-30 8</inkml:trace>
          <inkml:trace contextRef="#ctx0" brushRef="#br0" timeOffset="8527.0648">3889 2202 84,'0'-30'27,"-10"2"-1,1 11-3,9 17-3,0 0-6,-13 30-7,13 21-5,-8 16-1,3 19 0,5 10-1,-6 14 0,6 4 1,-9-2-1,1-7-1,1-17 1,0-15 0,1-18-1,0-16 0,6-15-1,0-24 0,0 0-10,19-21-9,-1-9-9,7-6-5,3-3 0,9-9 1,13-5 3</inkml:trace>
          <inkml:trace contextRef="#ctx0" brushRef="#br0" timeOffset="8995.7944">4645 2185 88,'-7'-25'36,"-23"14"0,-6 17-11,-13 11-11,-6 19-7,-1 8-7,0 7 0,3 14 0,12 3 0,12 4 0,11-6-1,18-2 1,0-8-2,26-10 2,7-16-1,4-10-1,8-20 1,0-15 0,3-11 0,-2-12 0,-3-13 1,-5-9-1,-6-12 1,-1-1 0,-4-7 0,-11 8 0,-3 4 0,-1 12 2,-7 19-1,-5 37 0,0 0 1,-5 45-1,-7 25 0,3 19 1,-2 14-1,2 11-1,1 6 0,-2-6 0,7-11 0,3-15-1,-7-14 1,7-16-1,0-9 0,0-13-1,0-14-7,0-22-9,10 17-9,-10-17-6,22-7-1,-4-9-1,4-6 0</inkml:trace>
        </inkml:traceGroup>
        <inkml:traceGroup>
          <inkml:annotationXML>
            <emma:emma xmlns:emma="http://www.w3.org/2003/04/emma" version="1.0">
              <emma:interpretation id="{6CB90C94-3626-43F1-9F0E-93A1F398FE5C}" emma:medium="tactile" emma:mode="ink">
                <msink:context xmlns:msink="http://schemas.microsoft.com/ink/2010/main" type="inkWord" rotatedBoundingBox="11992,8140 16375,7859 16480,9499 12097,9780"/>
              </emma:interpretation>
              <emma:one-of disjunction-type="recognition" id="oneOf5">
                <emma:interpretation id="interp25" emma:lang="en-US" emma:confidence="0">
                  <emma:literal>ant)</emma:literal>
                </emma:interpretation>
                <emma:interpretation id="interp26" emma:lang="en-US" emma:confidence="0">
                  <emma:literal>an-I)</emma:literal>
                </emma:interpretation>
                <emma:interpretation id="interp27" emma:lang="en-US" emma:confidence="0">
                  <emma:literal>an-D</emma:literal>
                </emma:interpretation>
                <emma:interpretation id="interp28" emma:lang="en-US" emma:confidence="0">
                  <emma:literal>6(n-i)</emma:literal>
                </emma:interpretation>
                <emma:interpretation id="interp29" emma:lang="en-US" emma:confidence="0">
                  <emma:literal>an-is</emma:literal>
                </emma:interpretation>
              </emma:one-of>
            </emma:emma>
          </inkml:annotationXML>
          <inkml:trace contextRef="#ctx0" brushRef="#br0" timeOffset="10292.7046">7209 2120 87,'-34'-22'36,"-1"8"-5,-5 14-10,-7 17-8,3 18-4,-3 16-8,0 14 0,5 16-1,8 7 1,8 7-1,11 5 0,15-12 0,13-1-1,14-16 0,10-11 0,10-15 0,3-15 0,9-16 0,1-14 0,-2-3 0,-4-17 1,-1-10 0,-7-12 0,-9-4-1,-9-10 0,-12-2 1,-16-8-1,0 7 1,-10 0 1,-17 15 0,-7 14-1,-4 16 2,-5 22-1,2 22 1,1 15 0,6 17-2,9 3 0,9 2 0,12-1 0,11-8-1,11-14 0,13-6-11,3-19-8,8-9-8,6-10-7,0-22 1,5 0-1,5-14 4</inkml:trace>
          <inkml:trace contextRef="#ctx0" brushRef="#br0" timeOffset="10542.7098">8173 1983 117,'-29'15'37,"-13"21"-11,-2 22-12,1 22-11,4 12-2,6 11 0,7 9 0,11-4-1,6-5-1,18-8 0,3-16 0,13-18-1,3-15-7,10-17-12,-1-18-7,0-11-7,4-3 1,-3-17-1,4-8 3</inkml:trace>
          <inkml:trace contextRef="#ctx0" brushRef="#br0" timeOffset="10995.8464">8586 2221 96,'-11'50'36,"-8"18"-1,6 21-14,-2 3-11,8 3-10,1-7 1,6-6-1,0-16 0,7-16-1,1-16 0,3-17 0,-11-17 0,28-7 0,-10-16 0,1-14 0,0-11 0,3-14 1,9-9 0,-6-8-1,8-11 0,2-3 1,4 6-1,-4 15 2,2 17-1,-3 18 1,-6 25 0,-3 35 1,-6 32-1,-4 17 1,-8 12 0,-1 4-2,0 7 0,-6-4 0,0-19 0,4-13-1,-4-20-1,12-11 0,-12-28-3,16 8-10,-16-8-10,30-31-8,-16-3-2,4 3 1,1-10-1</inkml:trace>
          <inkml:trace contextRef="#ctx0" brushRef="#br0" timeOffset="11261.4761">9498 2498 123,'0'0'35,"26"10"-8,-1-10-19,12 0-8,1 0-1,7-15 1,2 8-1,-3-7 1,-1-2-4,4 0-13,-6-3-10,-1-4-8,-5 3 1,-5-3-1,1 1 0</inkml:trace>
          <inkml:trace contextRef="#ctx0" brushRef="#br0" timeOffset="11480.235">10288 2039 112,'0'43'37,"-11"15"-6,2 17-14,-5 5-16,0 8 0,-2 8 0,-1-8-1,0-11 1,1-17-2,3-15 0,8-16-4,5-10-14,0-19-10,0 0-7,36-41 1,-13 4 0,7-14-1</inkml:trace>
          <inkml:trace contextRef="#ctx0" brushRef="#br0" timeOffset="11839.6559">10463 1583 141,'-10'-19'37,"10"19"-10,16-13-28,25 21 1,15 7 0,18 17-1,14 10 2,7 23-2,0 8 0,-8 21 1,-9 13-1,-25 12 1,-20 6-1,-26 5 1,-26-5-2,-16-3 2,-17-11 0,-13-12 0,-5-16 0,2-11 1,6-13-2,7-16 2,14-7 0,7-14-1,12-6-1,22-16 0,-19 21-13,19-21-12,0 0-9,0 0-1,18 16 0,-18-16 1</inkml:trace>
        </inkml:traceGroup>
      </inkml:traceGroup>
    </inkml:traceGroup>
    <inkml:traceGroup>
      <inkml:annotationXML>
        <emma:emma xmlns:emma="http://www.w3.org/2003/04/emma" version="1.0">
          <emma:interpretation id="{3551A3C1-3F08-4E94-B2E7-4067EDF674DB}" emma:medium="tactile" emma:mode="ink">
            <msink:context xmlns:msink="http://schemas.microsoft.com/ink/2010/main" type="paragraph" rotatedBoundingBox="3880,10429 9932,9625 10134,11150 4083,11954" alignmentLevel="1"/>
          </emma:interpretation>
        </emma:emma>
      </inkml:annotationXML>
      <inkml:traceGroup>
        <inkml:annotationXML>
          <emma:emma xmlns:emma="http://www.w3.org/2003/04/emma" version="1.0">
            <emma:interpretation id="{768B5254-9393-4A40-8ACA-318BFD369D08}" emma:medium="tactile" emma:mode="ink">
              <msink:context xmlns:msink="http://schemas.microsoft.com/ink/2010/main" type="line" rotatedBoundingBox="3880,10429 9932,9625 10134,11150 4083,11954"/>
            </emma:interpretation>
          </emma:emma>
        </inkml:annotationXML>
        <inkml:traceGroup>
          <inkml:annotationXML>
            <emma:emma xmlns:emma="http://www.w3.org/2003/04/emma" version="1.0">
              <emma:interpretation id="{5E15E3BC-EFA8-4BA9-847C-0AFF8562E291}" emma:medium="tactile" emma:mode="ink">
                <msink:context xmlns:msink="http://schemas.microsoft.com/ink/2010/main" type="inkWord" rotatedBoundingBox="3880,10429 9932,9625 10134,11150 4083,11954"/>
              </emma:interpretation>
              <emma:one-of disjunction-type="recognition" id="oneOf6">
                <emma:interpretation id="interp30" emma:lang="en-US" emma:confidence="0">
                  <emma:literal>-19-11</emma:literal>
                </emma:interpretation>
                <emma:interpretation id="interp31" emma:lang="en-US" emma:confidence="0">
                  <emma:literal>#9-1</emma:literal>
                </emma:interpretation>
                <emma:interpretation id="interp32" emma:lang="en-US" emma:confidence="0">
                  <emma:literal>#19-11</emma:literal>
                </emma:interpretation>
                <emma:interpretation id="interp33" emma:lang="en-US" emma:confidence="0">
                  <emma:literal>-+9-11</emma:literal>
                </emma:interpretation>
                <emma:interpretation id="interp34" emma:lang="en-US" emma:confidence="0">
                  <emma:literal>#9-11</emma:literal>
                </emma:interpretation>
              </emma:one-of>
            </emma:emma>
          </inkml:annotationXML>
          <inkml:trace contextRef="#ctx0" brushRef="#br0" timeOffset="14480.3117">-1133 4577 110,'-41'19'40,"6"-3"-1,14 6-15,8-8-24,13-14 1,34 16-1,10-16-1,24-7 1,13-2 0,7 1 0,5-4 0,3 3-14,-6-4-10,-3-1-11,-8 5-1,-7 2 0,-4-6-3,-6-2 11</inkml:trace>
          <inkml:trace contextRef="#ctx0" brushRef="#br0" timeOffset="14730.3392">310 4088 137,'0'52'36,"0"16"-9,13 10-21,-10 8-5,7 2 0,-10-2 0,0-11-1,0-12 1,0-18-12,0-13-11,0-12-9,0-20-4,15 0-1,1-28 0,11-2-1</inkml:trace>
          <inkml:trace contextRef="#ctx0" brushRef="#br0" timeOffset="15152.2131">1095 3758 126,'-48'0'36,"-2"10"-2,-9 13-20,9 13-14,8 20 0,10 4-1,10 10 1,11-3 0,20-4 0,3-8 1,18-6-1,-1-19 0,11-21 0,1-18 1,0-20-1,2-11-1,-6-8 1,1-9 0,-5-7-1,-5-4 1,-6 3 0,-3 2 0,-10 15 0,-3 12 0,-6 16 0,0 20 0,0 30 0,-11 25 0,2 20 0,1 20 1,0 8-1,1 8 1,-6-4 0,5-6-1,8-13-13,-13-22-12,6-15-9,-5-8-4,-3-14 1,-10-13-2,-6-3 14</inkml:trace>
          <inkml:trace contextRef="#ctx0" brushRef="#br0" timeOffset="15464.7124">-1202 5202 126,'-18'23'39,"39"-2"-1,41-12-26,47-4-11,47-5-2,31 0 1,31 0 1,15 0-1,4 0 0,1 0 2,-25 0-1,-21 0-1,-37 15 1,-29-7-2,-36 1 1,-28-2 1,-28-7-13,-18 0-21,-16-16-4,0-11-2,-20-12 1,-1-12-2</inkml:trace>
          <inkml:trace contextRef="#ctx0" brushRef="#br0" timeOffset="13058.4012">2968 4088 137,'0'24'36,"21"-13"-10,0-7-18,14-4-9,12 5 0,3-5 1,6 0 0,3 0 0,-6-8-8,-3 1-9,-4 2-9,-6-3-7,-2-1-2,-4-4 0,-6-8 0</inkml:trace>
          <inkml:trace contextRef="#ctx0" brushRef="#br0" timeOffset="13292.7805">3935 3745 131,'0'49'36,"-4"14"-8,-5 8-14,9 2-10,-5 8-4,5-7 1,0-10-1,0-13-1,8-7-4,-2-29-10,-6-15-8,29 0-9,-4-18-3,6-15 0,9-13 0,7-4 3</inkml:trace>
          <inkml:trace contextRef="#ctx0" brushRef="#br0" timeOffset="13683.4328">4552 3507 114,'-47'18'38,"-9"11"-3,0 19-14,2 2-18,10 8-2,5 0 0,16 0 0,12-14-1,11-8-1,18-14 1,6-16-1,9-13 0,7-14 0,4-9 0,4-13 0,-6-6 1,4-3-2,-6-7 1,-5 7 0,-10 4 1,-4 16 0,-9 12 1,-12 20 1,0 22-1,0 20 1,-11 15 1,0 11-1,0 13-1,-2 4 0,-3-4-1,4-3 0,0-10-1,-1-11-11,6-5-13,-4-16-7,2-5-4,-4-9-2,-3-4 1,-9-1 2</inkml:trace>
          <inkml:trace contextRef="#ctx0" brushRef="#br0" timeOffset="13964.7122">3264 4621 141,'0'0'39,"42"14"-1,17-14-31,32 0-7,20 0-1,15 6 1,13-6 0,2 0 0,4 6 0,-7-6 0,-14 0 0,-9 8 0,-19-8 0,-14 0 1,-20 0-2,-15-14-2,-5 14-18,-22-13-10,-20 13-5,12-22-2,-12 22-3,-32-29 1</inkml:trace>
        </inkml:traceGroup>
      </inkml:traceGroup>
    </inkml:traceGroup>
    <inkml:traceGroup>
      <inkml:annotationXML>
        <emma:emma xmlns:emma="http://www.w3.org/2003/04/emma" version="1.0">
          <emma:interpretation id="{B00347CA-09E6-4A7F-BBC8-0872E7707E7D}" emma:medium="tactile" emma:mode="ink">
            <msink:context xmlns:msink="http://schemas.microsoft.com/ink/2010/main" type="paragraph" rotatedBoundingBox="4333,11662 11688,11160 11802,12833 4447,13334" alignmentLevel="1"/>
          </emma:interpretation>
        </emma:emma>
      </inkml:annotationXML>
      <inkml:traceGroup>
        <inkml:annotationXML>
          <emma:emma xmlns:emma="http://www.w3.org/2003/04/emma" version="1.0">
            <emma:interpretation id="{6E19C8B9-B8B6-4BB7-A497-35E1C172DF0F}" emma:medium="tactile" emma:mode="ink">
              <msink:context xmlns:msink="http://schemas.microsoft.com/ink/2010/main" type="line" rotatedBoundingBox="4333,11662 11688,11160 11802,12833 4447,13334"/>
            </emma:interpretation>
          </emma:emma>
        </inkml:annotationXML>
        <inkml:traceGroup>
          <inkml:annotationXML>
            <emma:emma xmlns:emma="http://www.w3.org/2003/04/emma" version="1.0">
              <emma:interpretation id="{79221380-7BA2-4C85-8A3D-40B9119CE364}" emma:medium="tactile" emma:mode="ink">
                <msink:context xmlns:msink="http://schemas.microsoft.com/ink/2010/main" type="inkWord" rotatedBoundingBox="4333,11662 11688,11160 11802,12833 4447,13334"/>
              </emma:interpretation>
              <emma:one-of disjunction-type="recognition" id="oneOf7">
                <emma:interpretation id="interp35" emma:lang="en-US" emma:confidence="0">
                  <emma:literal>306=6(n-i)</emma:literal>
                </emma:interpretation>
                <emma:interpretation id="interp36" emma:lang="en-US" emma:confidence="0">
                  <emma:literal>306=6(n_i)</emma:literal>
                </emma:interpretation>
                <emma:interpretation id="interp37" emma:lang="en-US" emma:confidence="0">
                  <emma:literal>306=664-1)</emma:literal>
                </emma:interpretation>
                <emma:interpretation id="interp38" emma:lang="en-US" emma:confidence="0">
                  <emma:literal>306=614-1)</emma:literal>
                </emma:interpretation>
                <emma:interpretation id="interp39" emma:lang="en-US" emma:confidence="0">
                  <emma:literal>306=6641-1)</emma:literal>
                </emma:interpretation>
              </emma:one-of>
            </emma:emma>
          </inkml:annotationXML>
          <inkml:trace contextRef="#ctx0" brushRef="#br0" timeOffset="19277.3261">-831 6225 124,'-19'-8'41,"10"-14"-6,9 0-16,8-8-16,12-5-4,14-1 0,10 3 1,10 7-1,0 9 0,-4 17 0,-1 9 0,-9 15 2,-12 11-1,-15 14 0,-13 9-1,-9-4 2,-12 4-1,-8-3 1,-2-10 0,-2-8-1,3-9 0,-1-8 1,10-12 0,21-8-1,0 0 1,-3-28-1,24 15 0,20-2 0,8 8 1,9 7-1,1 16-1,-3 11 1,-8 8 0,-15 10 0,-13 5 0,-20 2 0,-21-1 0,-13-6 0,-12-9 1,2-9-1,-7-9-8,8-6-11,3-19-7,17-1-8,5-13-2,18-8 1,18-8-2,10-4 10</inkml:trace>
          <inkml:trace contextRef="#ctx0" brushRef="#br0" timeOffset="19605.4489">138 5996 137,'-33'43'37,"-5"9"-7,5 21-16,1 7-13,11 8 0,8 0 0,13-8 0,12-7 1,8-15-2,14-16 1,9-18-1,4-18 0,-3-19 0,2-10 1,-6-13-1,-9-13-1,-11-6 0,-8-8 0,-12-11 1,0 3-1,-7 2 0,-6 6 0,5-2-5,8 23-9,0 2-7,21 18-8,-5 0-5,17 14-1,6-3 0,10 3 0</inkml:trace>
          <inkml:trace contextRef="#ctx0" brushRef="#br0" timeOffset="19996.0889">790 5843 102,'-34'46'36,"-11"12"2,8 15-13,-1 13-9,10 3-11,11 11-3,10-5-1,14-7 1,15-13-1,14-11-1,12-21 0,11-14 0,3-21 1,6-16-1,-3-11 0,-3-14-1,-8-10 1,-8-9-1,-17-12 0,-14-1 1,-15-1 0,-7 7-1,-9 8 2,-14 15 0,-1 22 0,-3 14-1,0 27 1,5 12 0,4 17-1,9 6 1,4 4-2,12-9 1,6-5-1,13-12-7,3-15-12,18-6-10,1-19-6,8-6 0,1-16-1,10-7-1</inkml:trace>
          <inkml:trace contextRef="#ctx0" brushRef="#br0" timeOffset="20246.091">1767 6084 127,'-14'9'38,"14"-9"-1,0 0-12,14 0-24,16-6-1,10-9 0,7-2-12,-5-6-11,6 9-8,-7 1-5,-6 13-1,-14 7 0,-9 10 0</inkml:trace>
          <inkml:trace contextRef="#ctx0" brushRef="#br0" timeOffset="20417.9707">1869 6485 144,'32'17'37,"1"-17"-3,5-2-20,3-13-27,9-2-16,4-8-7,0 2 0,-5-7-2,-4 0-1</inkml:trace>
          <inkml:trace contextRef="#ctx0" brushRef="#br0" timeOffset="21355.4981">3030 5606 131,'-32'6'36,"2"16"-8,-11 11-10,1 16-10,5 13-8,-6 19 0,7 7 1,7 7-1,9 6 1,14 0-1,8-7 2,17-9-1,12-8 0,12-21-1,10-16 1,7-18-1,7-16 0,6-13 0,-3-16 0,0-13-1,-8-12 0,-8-4 1,-10-9-1,-21-4 2,-9 0-2,-16 0 2,-18 12-2,-4 7 1,-7 19-1,-10 15 1,-2 24 0,4 18 0,-1 16 0,8 12-1,5 12 2,11-3 0,6-2 0,8-9-1,21-14 0,2-14-13,17-10-9,3-18-9,10-12-5,1-12 0,8-9 0,5-11 1</inkml:trace>
          <inkml:trace contextRef="#ctx0" brushRef="#br0" timeOffset="21621.1261">4129 5426 137,'-39'9'35,"-13"20"0,2 37-17,-5 16-18,7 19-1,11 3 0,5 11 2,11 1-1,15-6 0,6-10 1,22-18-1,6-17-1,6-14-11,7-7-8,4-21-8,2-2-5,-6-12-2,3-9-1,-4 0 0,0-11 13</inkml:trace>
          <inkml:trace contextRef="#ctx0" brushRef="#br0" timeOffset="22027.3944">4511 5765 118,'0'0'35,"-16"36"1,6 29-11,-5 10-11,7 13-14,8 10-1,-2-2 0,2-10 1,0-5-1,7-23 2,2-6-2,0-25 1,-9-27 0,0 0-1,23 0 1,-14-33 0,-2-13 0,5-12-1,1-13 1,4-10 0,5-5 0,7-2-1,1 16 2,2 12-1,-1 23 1,0 17-1,0 34 1,-6 21-2,-4 23 2,-5 17-1,-3 4-1,0 2 1,1-9-6,0-6-11,-2-16-10,4-13-7,4-14-3,2-10 2,4-13-1,4-14 5</inkml:trace>
          <inkml:trace contextRef="#ctx0" brushRef="#br0" timeOffset="22230.518">5215 6128 137,'0'0'36,"21"0"-1,4 0-16,12 0-20,4-15 0,2 1 0,1-7-12,6-2-9,-7 0-8,0-4-5,-5-11-1,-8 3 0,-2-3-1</inkml:trace>
          <inkml:trace contextRef="#ctx0" brushRef="#br0" timeOffset="22418.0234">5831 5560 115,'-4'57'37,"-6"10"-3,2 19-10,-3-3-14,2 4-9,1-6-1,2-3 0,6-19-1,-7-17-9,13-17-13,-6-25-8,21 0-4,-5-16 1,4-14-1,4-13-1</inkml:trace>
          <inkml:trace contextRef="#ctx0" brushRef="#br0" timeOffset="22714.9144">6027 4882 127,'-5'-43'35,"5"43"0,0 0-9,25 29-26,6 21 0,14 10 0,13 24-1,5 6 1,3 14-1,-4 12 1,-7 12-1,-10-3 1,-21 4-1,-12-2 1,-20-12 0,-12 1 0,-20-19 0,-3-9 0,-4-16 0,-1-13-1,3-19-15,4-13-15,10-14-3,3-13-2,7-8 0,4-20-1</inkml:trace>
        </inkml:traceGroup>
      </inkml:traceGroup>
    </inkml:traceGroup>
    <inkml:traceGroup>
      <inkml:annotationXML>
        <emma:emma xmlns:emma="http://www.w3.org/2003/04/emma" version="1.0">
          <emma:interpretation id="{2648FEFA-DC55-4D24-B7E9-5C22E2E27C14}" emma:medium="tactile" emma:mode="ink">
            <msink:context xmlns:msink="http://schemas.microsoft.com/ink/2010/main" type="paragraph" rotatedBoundingBox="5242,13454 9487,13586 9454,14642 5210,14511" alignmentLevel="2"/>
          </emma:interpretation>
        </emma:emma>
      </inkml:annotationXML>
      <inkml:traceGroup>
        <inkml:annotationXML>
          <emma:emma xmlns:emma="http://www.w3.org/2003/04/emma" version="1.0">
            <emma:interpretation id="{7FE5C28A-F4E6-4C49-9BC6-F2DD0CE7949E}" emma:medium="tactile" emma:mode="ink">
              <msink:context xmlns:msink="http://schemas.microsoft.com/ink/2010/main" type="line" rotatedBoundingBox="5242,13454 9487,13586 9454,14642 5210,14511"/>
            </emma:interpretation>
          </emma:emma>
        </inkml:annotationXML>
        <inkml:traceGroup>
          <inkml:annotationXML>
            <emma:emma xmlns:emma="http://www.w3.org/2003/04/emma" version="1.0">
              <emma:interpretation id="{571EE83E-E102-4659-A982-692514D7B2B4}" emma:medium="tactile" emma:mode="ink">
                <msink:context xmlns:msink="http://schemas.microsoft.com/ink/2010/main" type="inkWord" rotatedBoundingBox="5430,13329 6507,13827 6034,14851 4956,14353"/>
              </emma:interpretation>
              <emma:one-of disjunction-type="recognition" id="oneOf8">
                <emma:interpretation id="interp40" emma:lang="en-US" emma:confidence="1">
                  <emma:literal>51</emma:literal>
                </emma:interpretation>
                <emma:interpretation id="interp41" emma:lang="en-US" emma:confidence="0">
                  <emma:literal>511</emma:literal>
                </emma:interpretation>
                <emma:interpretation id="interp42" emma:lang="en-US" emma:confidence="0">
                  <emma:literal>515</emma:literal>
                </emma:interpretation>
                <emma:interpretation id="interp43" emma:lang="en-US" emma:confidence="0">
                  <emma:literal>5X7</emma:literal>
                </emma:interpretation>
                <emma:interpretation id="interp44" emma:lang="en-US" emma:confidence="0">
                  <emma:literal>5x7</emma:literal>
                </emma:interpretation>
              </emma:one-of>
            </emma:emma>
          </inkml:annotationXML>
          <inkml:trace contextRef="#ctx0" brushRef="#br0" timeOffset="26011.8653">400 7318 83,'0'0'35,"19"-9"0,-19 9-7,0 0-8,-27-8-5,2 8-5,-6 0-9,-7 0-1,-3 0 0,-3 6 0,-1-6-1,3 8 1,2-1 0,5 2-1,8 4 1,5 10 0,7 1 0,8 10 0,7 3 0,0-1 1,13 8-1,-6 2 1,7-2-1,-5-3 0,2-5 0,-3-6 1,-5-9 0,-3-7-1,0-14 1,0 0 0,20-20-1,-6-8 1,3-2-1,5 0 0,6 0 0,6 2 1,6 11-1,1 10-1,-4 11 0,1 16 1,-7 16-1,-11 10 1,-9 12-1,-11 7 1,-20 6 0,-7-6 0,-14-6 1,-6-7-1,-3-10 1,-2-12 0,2-16 0,4-6-3,11-8-9,5-15-7,30 15-7,-19-44-7,34 13-2,10-9-1,18-4-1,5-7 3</inkml:trace>
          <inkml:trace contextRef="#ctx0" brushRef="#br0" timeOffset="26261.8813">860 7295 121,'13'20'35,"-13"18"0,0 21-11,0 13-12,7 15-11,-7 8 0,6 6 0,1-6 0,-7-7-1,8-10 0,-2-11 1,-6-23-3,0-6-12,0-38-9,9 14-10,-9-14-1,19-35-1,-3 4-1,5-5-1</inkml:trace>
        </inkml:traceGroup>
        <inkml:traceGroup>
          <inkml:annotationXML>
            <emma:emma xmlns:emma="http://www.w3.org/2003/04/emma" version="1.0">
              <emma:interpretation id="{954A490A-CB1A-4306-A860-2C8F8C2402CD}" emma:medium="tactile" emma:mode="ink">
                <msink:context xmlns:msink="http://schemas.microsoft.com/ink/2010/main" type="inkWord" rotatedBoundingBox="6928,14518 6932,13949 7447,13953 7443,14522"/>
              </emma:interpretation>
              <emma:one-of disjunction-type="recognition" id="oneOf9">
                <emma:interpretation id="interp45" emma:lang="en-US" emma:confidence="1">
                  <emma:literal>=</emma:literal>
                </emma:interpretation>
                <emma:interpretation id="interp46" emma:lang="en-US" emma:confidence="0">
                  <emma:literal>5</emma:literal>
                </emma:interpretation>
                <emma:interpretation id="interp47" emma:lang="en-US" emma:confidence="0">
                  <emma:literal>c</emma:literal>
                </emma:interpretation>
                <emma:interpretation id="interp48" emma:lang="en-US" emma:confidence="0">
                  <emma:literal>S</emma:literal>
                </emma:interpretation>
                <emma:interpretation id="interp49" emma:lang="en-US" emma:confidence="0">
                  <emma:literal>3</emma:literal>
                </emma:interpretation>
              </emma:one-of>
            </emma:emma>
          </inkml:annotationXML>
          <inkml:trace contextRef="#ctx0" brushRef="#br0" timeOffset="26511.8807">1679 7695 156,'0'0'37,"32"0"-1,-8-13-28,17-3-8,11 1-2,-1-6-12,4 6-11,-8 2-8,-4 13-2,-12 7-1,-11 12-1,-20 4 1</inkml:trace>
          <inkml:trace contextRef="#ctx0" brushRef="#br0" timeOffset="26715.0465">1753 8132 134,'0'20'37,"0"-20"-1,28 17-7,-2-17-24,5-7-5,9-9 0,1 2-8,3-5-11,-4-4-8,1 5-8,-2-8-1,-4 11-1,0-8 0,4 7 0</inkml:trace>
        </inkml:traceGroup>
        <inkml:traceGroup>
          <inkml:annotationXML>
            <emma:emma xmlns:emma="http://www.w3.org/2003/04/emma" version="1.0">
              <emma:interpretation id="{6E739FFE-72C9-4A8D-8011-63FFB73270A7}" emma:medium="tactile" emma:mode="ink">
                <msink:context xmlns:msink="http://schemas.microsoft.com/ink/2010/main" type="inkWord" rotatedBoundingBox="7950,13721 9486,13585 9560,14433 8024,14568"/>
              </emma:interpretation>
              <emma:one-of disjunction-type="recognition" id="oneOf10">
                <emma:interpretation id="interp50" emma:lang="en-US" emma:confidence="0">
                  <emma:literal>nt</emma:literal>
                </emma:interpretation>
                <emma:interpretation id="interp51" emma:lang="en-US" emma:confidence="0">
                  <emma:literal>at</emma:literal>
                </emma:interpretation>
                <emma:interpretation id="interp52" emma:lang="en-US" emma:confidence="0">
                  <emma:literal>net</emma:literal>
                </emma:interpretation>
                <emma:interpretation id="interp53" emma:lang="en-US" emma:confidence="0">
                  <emma:literal>ht</emma:literal>
                </emma:interpretation>
                <emma:interpretation id="interp54" emma:lang="en-US" emma:confidence="0">
                  <emma:literal>nut</emma:literal>
                </emma:interpretation>
              </emma:one-of>
            </emma:emma>
          </inkml:annotationXML>
          <inkml:trace contextRef="#ctx0" brushRef="#br0" timeOffset="27340.0298">2731 7445 135,'0'0'36,"-3"39"-6,3 13-10,0 11-8,0 11-12,3 7 0,7-2 0,-2 3 0,5-8 1,-6-9-1,2-10 1,-1-22 0,-1-13 0,-7-20 0,0 0-1,0 0 1,19-36-1,-13-1 0,7-14 0,-4-9 0,10-9 0,3-7 0,5 4-1,2 7 1,5 5 0,5 15-1,-10 17 1,3 28-1,-4 17 0,-5 27 1,-4 6-1,-6 17 1,-6 5-1,-4-8 1,-3-1 1,11-14 0,-11-10-1,10-13-8,-10-26-12,31 6-10,-11-19-6,8-3 1,0-8-2,6-9 0</inkml:trace>
          <inkml:trace contextRef="#ctx0" brushRef="#br0" timeOffset="27558.7835">3574 7774 135,'0'0'37,"28"15"-1,-28-15-10,41-8-20,-11 8-6,8-7 0,-1 0-1,3-6-2,2 4-14,-3-5-8,-3-7-8,-6 1-4,-1 2 1,-5-10-1,1-1 0</inkml:trace>
          <inkml:trace contextRef="#ctx0" brushRef="#br0" timeOffset="27761.9217">4233 7236 149,'0'43'37,"-11"26"-5,-5 15-19,1 11-13,2 6 0,1 4 1,3-6-1,2-14 1,-2-14-1,9-15 1,0-19-13,9-22-15,-9-15-8,16 0-2,-16 0 0,17-32-1,-7 7-1</inkml:trace>
        </inkml:traceGroup>
      </inkml:traceGroup>
    </inkml:traceGroup>
  </inkml:traceGroup>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7:24.553"/>
    </inkml:context>
    <inkml:brush xml:id="br0">
      <inkml:brushProperty name="width" value="0.07938" units="cm"/>
      <inkml:brushProperty name="height" value="0.07938" units="cm"/>
      <inkml:brushProperty name="color" value="#953734"/>
      <inkml:brushProperty name="fitToCurve" value="1"/>
    </inkml:brush>
  </inkml:definitions>
  <inkml:trace contextRef="#ctx0" brushRef="#br0">461 0 138,'0'0'36,"-34"23"-4,2-23-12,-5 8-10,-4-8-8,-6 0-2,0 6 0,-1-6 0,6 0 0,6 6-1,4 3 1,5 5 0,11 8 0,3 7 0,7 7 0,6 8 0,0 0 0,7 9 0,-1 3 0,2-5-1,-2-5 0,-6-3 1,5-7 0,-5-15 1,0-21-1,0 0 1,0 0 0,17-29 0,-3-3 1,7-7-2,4 0 1,9 6-1,0 0 0,7 11-1,-4 15 1,3 14-1,-6 15 0,-8 17 1,-14 10-1,-3 11 0,-9 6 1,-21 5 0,-5-7-1,-8-5 2,-2-8-1,-5-15 0,1-12 0,5-19-11,10-10-10,4-19-8,21-12-5,0-13-2,31-3 0,10-13 0,10-3 3</inkml:trace>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7:25.037"/>
    </inkml:context>
    <inkml:brush xml:id="br0">
      <inkml:brushProperty name="width" value="0.07938" units="cm"/>
      <inkml:brushProperty name="height" value="0.07938" units="cm"/>
      <inkml:brushProperty name="color" value="#953734"/>
      <inkml:brushProperty name="fitToCurve" value="1"/>
    </inkml:brush>
  </inkml:definitions>
  <inkml:trace contextRef="#ctx0" brushRef="#br0">154 161 150,'-11'-22'36,"5"-5"-1,12-1-16,5-2-14,12 2-4,6 9-1,9 13-1,4 12 1,-1 18 0,-7 13-1,-3 20 1,-9 14-1,-6 6 0,-16 7 1,-7 0-1,-14 0 1,-11-12 1,-7-13-1,-3-7 2,-7-16-2,-1-16 0,1-10 1,2-16-1,7-10 1,11-14-2,8-13 2,15-6-2,18 3 1,16-4 0,13 13 0,5 7-1,13 17 1,3 13 0,-2 29-1,-5 7 1,-13 10-1,-6 2 2,-8 4-1,-9 1-1,-4-11-11,-8-19-10,-7-23-7,25 17-6,-25-17-1,34-32-1,-6 7 0,0-17 4</inkml:trace>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7:25.240"/>
    </inkml:context>
    <inkml:brush xml:id="br0">
      <inkml:brushProperty name="width" value="0.07938" units="cm"/>
      <inkml:brushProperty name="height" value="0.07938" units="cm"/>
      <inkml:brushProperty name="color" value="#953734"/>
      <inkml:brushProperty name="fitToCurve" value="1"/>
    </inkml:brush>
  </inkml:definitions>
  <inkml:trace contextRef="#ctx0" brushRef="#br0">0 56 148,'0'0'36,"28"16"0,-28-16-14,45-16-23,-9 8 1,2-5-6,12 4-12,-9-5-7,1 8-8,-7 0-2,-7 6-2,-9 14 0,-14 7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2:20.394"/>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7A29B048-6155-4FA7-A209-152054402C85}" emma:medium="tactile" emma:mode="ink">
          <msink:context xmlns:msink="http://schemas.microsoft.com/ink/2010/main" type="writingRegion" rotatedBoundingBox="1924,10163 17441,8156 17993,12429 2477,14436"/>
        </emma:interpretation>
      </emma:emma>
    </inkml:annotationXML>
    <inkml:traceGroup>
      <inkml:annotationXML>
        <emma:emma xmlns:emma="http://www.w3.org/2003/04/emma" version="1.0">
          <emma:interpretation id="{31C364FE-A670-4CF4-B704-DB56672630AD}" emma:medium="tactile" emma:mode="ink">
            <msink:context xmlns:msink="http://schemas.microsoft.com/ink/2010/main" type="paragraph" rotatedBoundingBox="2519,11074 8738,8735 9264,10132 3045,12471" alignmentLevel="1"/>
          </emma:interpretation>
        </emma:emma>
      </inkml:annotationXML>
      <inkml:traceGroup>
        <inkml:annotationXML>
          <emma:emma xmlns:emma="http://www.w3.org/2003/04/emma" version="1.0">
            <emma:interpretation id="{396ED4B1-3598-44DD-8B0A-3E859A0EBDC3}" emma:medium="tactile" emma:mode="ink">
              <msink:context xmlns:msink="http://schemas.microsoft.com/ink/2010/main" type="line" rotatedBoundingBox="2519,11074 8738,8735 9264,10132 3045,12471"/>
            </emma:interpretation>
          </emma:emma>
        </inkml:annotationXML>
        <inkml:traceGroup>
          <inkml:annotationXML>
            <emma:emma xmlns:emma="http://www.w3.org/2003/04/emma" version="1.0">
              <emma:interpretation id="{01C29C80-3114-428F-9BEE-57C21E8B2207}" emma:medium="tactile" emma:mode="ink">
                <msink:context xmlns:msink="http://schemas.microsoft.com/ink/2010/main" type="inkWord" rotatedBoundingBox="2519,11074 8738,8735 9264,10132 3045,12471"/>
              </emma:interpretation>
              <emma:one-of disjunction-type="recognition" id="oneOf0">
                <emma:interpretation id="interp0" emma:lang="en-US" emma:confidence="0">
                  <emma:literal>rest</emma:literal>
                </emma:interpretation>
                <emma:interpretation id="interp1" emma:lang="en-US" emma:confidence="0">
                  <emma:literal>reset</emma:literal>
                </emma:interpretation>
                <emma:interpretation id="interp2" emma:lang="en-US" emma:confidence="0">
                  <emma:literal>re-sat</emma:literal>
                </emma:interpretation>
                <emma:interpretation id="interp3" emma:lang="en-US" emma:confidence="0">
                  <emma:literal>re-set</emma:literal>
                </emma:interpretation>
                <emma:interpretation id="interp4" emma:lang="en-US" emma:confidence="0">
                  <emma:literal>re-st</emma:literal>
                </emma:interpretation>
              </emma:one-of>
            </emma:emma>
          </inkml:annotationXML>
          <inkml:trace contextRef="#ctx0" brushRef="#br0">-4906 1749 61,'0'0'41,"0"43"-6,0 8-10,0 9-7,6 11-4,3 8-5,1 2-4,-1 0-4,-3-9-1,0-5 0,-6-18 0,0-10 1,0-18 0,0-21 0,0 0 0,-14-7-1,8-22 0,6-15 1,-7-14-2,7-9 1,0-13-1,6-6 2,3-10-1,6 3 0,10 5 1,-2 0-6,15 13-9,-4 3-8,11 27-10,6 11-3,-2 11-6,-5 23 2,2 10 14</inkml:trace>
          <inkml:trace contextRef="#ctx0" brushRef="#br0" timeOffset="250.001">-4349 2004 122,'0'0'41,"12"-23"-7,8 9-17,7-7-13,1-3-17,7-3-8,5 5-6,-3 5-5,1 4-4,-2 13-4,-10 0 0,-5 17 32</inkml:trace>
          <inkml:trace contextRef="#ctx0" brushRef="#br0" timeOffset="437.5524">-4290 2456 79,'0'0'40,"20"-7"-3,1-6-13,10 4-9,1-5-5,4 5-5,4-4-17,-6-3-9,2 8-8,3-11-6,-5 2-2,1-4 3,-6 1-4</inkml:trace>
          <inkml:trace contextRef="#ctx0" brushRef="#br0" timeOffset="906.2971">-3369 1925 139,'-18'0'42,"18"0"-7,0 0-21,0 0-15,25 0 0,2-15 1,8 4-1,6-2 1,1 0-1,-6-3 2,3 4-2,-5 1-8,-6 11-13,-8-13-9,2 13-6,-2-8-1,-4 0-1,3 4-4</inkml:trace>
          <inkml:trace contextRef="#ctx0" brushRef="#br0" timeOffset="1281.3196">-2467 1486 122,'-34'6'42,"-3"9"-3,-16 2-19,6 10-15,-3 2-4,8 1 0,7-3 0,8-3-1,14-4 1,13-4-1,27 0 1,7-2-1,14-1-1,7 0 1,10 3 0,2 6 0,3 2 1,-8 10-1,-9 4 0,-17 8 0,-10 4-1,-13 1 1,-22 1-1,-12 4 1,-10-11-1,-4-9 1,-5-16-1,-1-12-3,6-8-14,-1-20-11,10-3-8,1-22-1,16-7-3,1-5 0,8-7 21</inkml:trace>
          <inkml:trace contextRef="#ctx0" brushRef="#br0" timeOffset="1484.4583">-2626 1440 130,'0'0'42,"7"-20"-9,27 20-16,16-9-13,12-4-4,13-6 0,6 2-1,2 1-9,-8-11-9,0 12-8,-13-6-10,-14 7-4,-9 4-1,-14 5-1,-6 5 38</inkml:trace>
          <inkml:trace contextRef="#ctx0" brushRef="#br0" timeOffset="-2578.2991">284 0 85,'0'0'41,"-18"20"-9,5 10-7,-11 2-5,4 10-5,-5 7-6,-9-3-9,6 5 0,-5-6 1,7-4-1,4-11 0,3-4-5,2-11-10,17-15-9,0 0-6,0 0-6,0 0-5,-14-19-1,14 3 8</inkml:trace>
          <inkml:trace contextRef="#ctx0" brushRef="#br0" timeOffset="-2375.1667">11 58 87,'0'0'39,"28"15"-7,-14 13-11,6 9-4,2 1-4,5 10-6,-2-8-7,6 0-3,-5-7-9,-5-6-7,3-7-7,-7-10-4,4-10-6,-4 0-4,4-8 0,-3 0 31</inkml:trace>
          <inkml:trace contextRef="#ctx0" brushRef="#br0" timeOffset="-2172.0284">502 241 95,'0'0'41,"0"0"-8,19-9-13,0 3-13,3-1-14,8 0-13,1 0-8,4-1-7,-1 0-3,0 1-3,-5-1 15</inkml:trace>
          <inkml:trace contextRef="#ctx0" brushRef="#br0" timeOffset="-1843.88">1028 46 80,'-29'18'41,"-2"-3"-2,-2-2-12,10 4-10,2-5-7,21-12-5,-21 25-4,21-25 0,17 15 0,8-7-1,4 3 1,6-2 0,4 5-2,-10 2 0,7 6 1,-11-2-1,-11 4 0,-8 4 1,-6 2-1,-14-2 0,-7 1 1,-4-8-1,-2-4-7,-1-5-10,6-9-9,0-3-7,22 0-3,-25-23 0,19 0 1</inkml:trace>
          <inkml:trace contextRef="#ctx0" brushRef="#br0" timeOffset="-1640.7461">881 56 95,'0'0'37,"-8"-20"0,8 20-11,19 0-10,1 0-8,14 0-8,2 6 1,10-6-2,3 4-9,-7-4-11,7 0-8,-3-8-7,-5 5-2,-12-3-3,-1 6-1</inkml:trace>
        </inkml:traceGroup>
      </inkml:traceGroup>
    </inkml:traceGroup>
    <inkml:traceGroup>
      <inkml:annotationXML>
        <emma:emma xmlns:emma="http://www.w3.org/2003/04/emma" version="1.0">
          <emma:interpretation id="{ADCE5CE5-0F88-4635-9A67-F1FEB554BFE5}" emma:medium="tactile" emma:mode="ink">
            <msink:context xmlns:msink="http://schemas.microsoft.com/ink/2010/main" type="paragraph" rotatedBoundingBox="2238,12590 17755,10582 17993,12429 2477,14436" alignmentLevel="1"/>
          </emma:interpretation>
        </emma:emma>
      </inkml:annotationXML>
      <inkml:traceGroup>
        <inkml:annotationXML>
          <emma:emma xmlns:emma="http://www.w3.org/2003/04/emma" version="1.0">
            <emma:interpretation id="{1E8FBD97-5CD8-4153-878D-27C38AD91598}" emma:medium="tactile" emma:mode="ink">
              <msink:context xmlns:msink="http://schemas.microsoft.com/ink/2010/main" type="line" rotatedBoundingBox="2238,12590 17755,10583 17993,12429 2477,14436"/>
            </emma:interpretation>
          </emma:emma>
        </inkml:annotationXML>
        <inkml:traceGroup>
          <inkml:annotationXML>
            <emma:emma xmlns:emma="http://www.w3.org/2003/04/emma" version="1.0">
              <emma:interpretation id="{47C5B6E6-EBD0-4153-9E96-472A1F1EC882}" emma:medium="tactile" emma:mode="ink">
                <msink:context xmlns:msink="http://schemas.microsoft.com/ink/2010/main" type="inkWord" rotatedBoundingBox="2264,12789 7794,12073 7944,13232 2414,13948"/>
              </emma:interpretation>
              <emma:one-of disjunction-type="recognition" id="oneOf1">
                <emma:interpretation id="interp5" emma:lang="en-US" emma:confidence="1">
                  <emma:literal>Geometric</emma:literal>
                </emma:interpretation>
                <emma:interpretation id="interp6" emma:lang="en-US" emma:confidence="0">
                  <emma:literal>Geometrid</emma:literal>
                </emma:interpretation>
                <emma:interpretation id="interp7" emma:lang="en-US" emma:confidence="0">
                  <emma:literal>Geometrie</emma:literal>
                </emma:interpretation>
                <emma:interpretation id="interp8" emma:lang="en-US" emma:confidence="0">
                  <emma:literal>geometric</emma:literal>
                </emma:interpretation>
                <emma:interpretation id="interp9" emma:lang="en-US" emma:confidence="0">
                  <emma:literal>Geometri</emma:literal>
                </emma:interpretation>
              </emma:one-of>
            </emma:emma>
          </inkml:annotationXML>
          <inkml:trace contextRef="#ctx0" brushRef="#br0" timeOffset="2453.2737">-4933 3400 83,'-16'-20'41,"-9"-2"-9,2 22-8,-16 0-6,4 15-1,-8 15-6,2 7-7,0 20-5,-5 15 1,11 11 0,7 10 1,5 8 1,16-5 0,7 0 1,16-3-2,12-13 0,14-14-2,11-24 1,8-11-2,7-16-1,4-15-3,4-15-1,-3-8 1,-5-5 0,-10-15 0,-10 6 2,-10-7 4,-17 0 2,-21 1 2,-13 1 1,-15 5 1,-13-1-2,-8 10 2,-11 6-2,-2 5-4,6 4 0,-3 4 0,10 2-1,12-2 1,11 9-7,5-20-9,21 20-9,7-19-8,20 9-4,10-4-4,11 6 0,6 4 14</inkml:trace>
          <inkml:trace contextRef="#ctx0" brushRef="#br0" timeOffset="2906.4359">-4283 4002 116,'0'0'41,"15"11"-3,11-18-15,4-13-14,10-9-7,1-7-3,0-2 1,-1 1 0,-3-6 0,-9 2 0,-7 2 1,-10 4-1,-11 5 0,-14 13-1,-7-1 0,-10 11 0,-4 7 0,-2 19 0,-3 11 0,5 15 1,-4 10 0,11 11 1,12 7 2,4-4 0,12 8 0,15-11-1,6-12 0,11-5-4,2-20-10,7-6-10,1-17-7,5-6-7,-12-14-3,8-6-2,-2-6 0,5-10 27</inkml:trace>
          <inkml:trace contextRef="#ctx0" brushRef="#br0" timeOffset="3250.2047">-3581 3550 123,'-40'8'41,"-3"26"-6,-4 12-16,7 18-11,9 14-7,5 2 1,11 0 0,15-5 1,0-8-1,21-10 1,7-20-2,1-18 0,11-19 0,1-19-3,-4-6 0,3-17-1,0-10 1,-12-13 0,-9-8 1,-3 0 0,-9-5 0,-7 4 1,0 8 1,0 8 1,0 9-2,0 16-4,0 15-10,0 18-7,21 0-7,-21 0-6,28 28-4,-10-5-3,2-4 0,2-5 32</inkml:trace>
          <inkml:trace contextRef="#ctx0" brushRef="#br0" timeOffset="3812.7337">-3217 3503 85,'20'11'38,"-14"16"-4,2 17-8,-8 12-6,13 12-5,-6 6-5,1 5-9,-3-1 1,4-12 0,-3-4 0,0-14 0,1-17-1,-4-10-1,-3-21-1,0 0-2,11-29 1,-11-13-1,9-13 0,-2-17 0,5-13 1,1-9 0,8-4 1,-1 4 2,8 13 1,-4 16-1,7 28 0,-3 30 0,-5 28 0,1 27 1,-9 24-1,-2 13-1,-6 4 0,1 4 2,-8-11-1,7-11 2,-7-17-2,12-14-1,-9-22-1,-3-18 0,0 0-1,25-36 0,-12-4-1,-3-12 0,8-11 0,3-10 2,7 0 1,-2 2 1,2 13 1,0 12-2,-6 26 1,3 20 0,-10 20 0,0 24 1,-3 15-1,-9 8-1,2 4 0,-5-6 1,12-7-8,-12-15-11,15-14-9,-15-29-8,21 18-4,-5-27-2,3-8 0,2-11 21</inkml:trace>
          <inkml:trace contextRef="#ctx0" brushRef="#br0" timeOffset="4156.519">-2274 3833 108,'0'0'40,"32"0"0,-11-16-14,8-6-12,10-8-8,2-6-6,0-12 0,0 0-1,-4-8 2,-4-4-1,-13 5 1,-7-2 0,-13 10-2,-10 14 2,-10 16-2,-8 17 1,-6 15-1,-2 27 1,2 10 0,5 19-1,4 11 3,9 0-1,4 2 1,12-11 0,13-12-1,8-12-1,11-10-14,2-24-11,7-5-9,1-23-6,2-7 0,1-18-2,4-5 0</inkml:trace>
          <inkml:trace contextRef="#ctx0" brushRef="#br0" timeOffset="4547.1565">-1823 3650 130,'0'0'42,"28"-8"-4,6 8-13,2-9-16,17-1-9,2 3-8,1-3-12,4 3-8,-10-7-7,-1 4-3,-12-3-4,-5 1 0,-7-5 12</inkml:trace>
          <inkml:trace contextRef="#ctx0" brushRef="#br0" timeOffset="4375.2699">-1535 3059 121,'-17'45'40,"6"19"-3,-6 9-16,17 18-17,-3 10-2,3 6-2,9-12 2,2-6-2,4-10-5,-6-22-9,9-13-9,-11-19-5,-7-25-6,0 0-3,0 0-2,0 0-2,-40-36 36</inkml:trace>
          <inkml:trace contextRef="#ctx0" brushRef="#br0" timeOffset="4859.6836">-1182 3332 140,'-6'59'39,"6"3"-9,0 20-14,0 4-13,0-6-3,0-6 1,7-10 0,-7-12 2,10-16-1,-10-13 0,0-23-1,0 0 1,12-38-1,-3-5 0,-2-9 0,7-12-2,2-9 0,10-2 0,5-4 1,8 12 0,0 4-10,9 18-12,-7 2-5,0 20-8,-10 11-4,0 12-3,-10 4 0,-1 4 20</inkml:trace>
          <inkml:trace contextRef="#ctx0" brushRef="#br0" timeOffset="5062.8142">-600 3403 126,'-11'65'40,"3"7"-5,-7 4-14,7 9-14,-2-5-6,10-15 0,-7-5-6,7-23-10,0-10-9,0-27-7,0 0-5,12-43 1,1-1 0,-9-15-1</inkml:trace>
          <inkml:trace contextRef="#ctx0" brushRef="#br0" timeOffset="5234.701">-522 3193 95,'12'-59'37,"-5"21"-2,-7 38-5,0 0-10,18 0-10,-10 24-18,-8-5-17,15 4-8,1 0-3,9-9-4,2-7 0,8-7-2</inkml:trace>
          <inkml:trace contextRef="#ctx0" brushRef="#br0" timeOffset="5422.2202">-174 3227 147,'-34'65'41,"7"8"-10,-1 8-16,13 6-14,10-7 1,10-12 0,16-9 0,14-16 1,13-15-2,8-15 0,3-13-1,1-12 0,2 1-10,-9-9-12,-3-2-11,-12 8-8,-13-1-1,-7 8 0,-18 7-1</inkml:trace>
        </inkml:traceGroup>
        <inkml:traceGroup>
          <inkml:annotationXML>
            <emma:emma xmlns:emma="http://www.w3.org/2003/04/emma" version="1.0">
              <emma:interpretation id="{85CA2528-71EA-4141-8CCE-E8DB0DE1890C}" emma:medium="tactile" emma:mode="ink">
                <msink:context xmlns:msink="http://schemas.microsoft.com/ink/2010/main" type="inkWord" rotatedBoundingBox="11165,11432 12411,12472 11830,13169 10583,12129"/>
              </emma:interpretation>
              <emma:one-of disjunction-type="recognition" id="oneOf2">
                <emma:interpretation id="interp10" emma:lang="en-US" emma:confidence="0">
                  <emma:literal>an</emma:literal>
                </emma:interpretation>
                <emma:interpretation id="interp11" emma:lang="en-US" emma:confidence="0">
                  <emma:literal>An</emma:literal>
                </emma:interpretation>
                <emma:interpretation id="interp12" emma:lang="en-US" emma:confidence="0">
                  <emma:literal>and</emma:literal>
                </emma:interpretation>
                <emma:interpretation id="interp13" emma:lang="en-US" emma:confidence="0">
                  <emma:literal>AN</emma:literal>
                </emma:interpretation>
                <emma:interpretation id="interp14" emma:lang="en-US" emma:confidence="0">
                  <emma:literal>any</emma:literal>
                </emma:interpretation>
              </emma:one-of>
            </emma:emma>
          </inkml:annotationXML>
          <inkml:trace contextRef="#ctx0" brushRef="#br0" timeOffset="6788.2793">3711 2413 94,'-10'-39'41,"-11"-2"-7,-15 2-10,0 3-5,-12 6-4,-1 10-3,-8 20-6,-2 8-3,3 19-2,4 17-1,6 15 0,8 14 0,12 13-1,9 5 0,17 7 0,0-8-2,21-4 1,7-6 0,9-14-1,4-14 1,9-17-1,-6-18 1,2-11 0,-5-12 1,-2-10 0,-7-14 1,-4-12-1,-7-10 1,-4-13 0,-3-9 0,-7-12 0,0-17-1,-7 0 2,8 0-1,-8 11 2,7 17 0,-7 17 1,7 30 0,-7 28-1,12 50 1,-3 23-1,3 18-1,1 16 0,-1 4-1,6 3-1,1-10 0,-2-13 0,1-22-7,1-11-8,-7-21-5,7-9-7,-19-28-3,34 13-5,-13-13-3,-2-15-1,2 2 20</inkml:trace>
          <inkml:trace contextRef="#ctx0" brushRef="#br0" timeOffset="7210.1684">4074 2791 124,'0'20'39,"0"26"-7,0 5-12,7 14-6,-1 2-7,0 7-6,3-6-2,0-6 0,-2-4 0,2-15-1,-5-15 1,-4-10-2,0-18 1,0 0 1,17-45-1,-17 7 1,0-13 0,7-14 1,0-7 0,2-4 0,4 5 1,4 6-1,2 14 2,6 20 0,1 19 0,-2 27 0,1 26 0,-1 17 0,1 10-1,-3 4 1,-3 7-2,-3-12-2,2-7 2,-5-13-3,-3-17-5,-10-30-10,27 22-6,-27-22-6,29-34-6,-11 3-1,3-11-1,2-3 0,5-14 36</inkml:trace>
        </inkml:traceGroup>
        <inkml:traceGroup>
          <inkml:annotationXML>
            <emma:emma xmlns:emma="http://www.w3.org/2003/04/emma" version="1.0">
              <emma:interpretation id="{FD30BABD-5CFA-4AC2-84D3-E6227D5FC1C8}" emma:medium="tactile" emma:mode="ink">
                <msink:context xmlns:msink="http://schemas.microsoft.com/ink/2010/main" type="inkWord" rotatedBoundingBox="12533,11720 17654,10236 18203,12128 13082,13613"/>
              </emma:interpretation>
              <emma:one-of disjunction-type="recognition" id="oneOf3">
                <emma:interpretation id="interp15" emma:lang="en-US" emma:confidence="0">
                  <emma:literal>€1.15"</emma:literal>
                </emma:interpretation>
                <emma:interpretation id="interp16" emma:lang="en-US" emma:confidence="0">
                  <emma:literal>=1.(55:</emma:literal>
                </emma:interpretation>
                <emma:interpretation id="interp17" emma:lang="en-US" emma:confidence="0">
                  <emma:literal>€1.15".</emma:literal>
                </emma:interpretation>
                <emma:interpretation id="interp18" emma:lang="en-US" emma:confidence="0">
                  <emma:literal>€1.15...</emma:literal>
                </emma:interpretation>
                <emma:interpretation id="interp19" emma:lang="en-US" emma:confidence="0">
                  <emma:literal>=I.(55"</emma:literal>
                </emma:interpretation>
              </emma:one-of>
            </emma:emma>
          </inkml:annotationXML>
          <inkml:trace contextRef="#ctx0" brushRef="#br0" timeOffset="7920.4869">6252 1933 115,'-10'21'41,"5"27"-1,5 32-9,0 18-20,5 25-12,6 16 1,3 10 0,0-1-1,1-8 2,1-12-1,-4-18-2,0-25 2,-5-17-1,-1-23-1,-6-15-9,0-30-10,0 0-12,0 0-7,21-51-1,-14 14-1,5-15 0</inkml:trace>
          <inkml:trace contextRef="#ctx0" brushRef="#br0" timeOffset="9201.8534">6912 2738 68,'0'-19'40,"0"19"-5,0 0-5,-25 7-7,25-7-3,-21 20-7,21-20-7,-14 32-6,14-32-1,0 32 0,0-32-1,7 27 1,-7-27 0,25 6-1,-9-12 1,5-5 0,-3-5 0,-1-4 0,-1-9 1,-5 6-1,-4-6 1,-7 7 0,-4-1 0,-10 4 2,14 19 0,-33-24-1,12 19 1,0 5-1,2 7 0,3 1-1,16-8 0,-18 20-1,18-20-3,0 0-10,0 0-9,0 0-7,22 8-7,-22-8-3,28-8 0,-8 2-1</inkml:trace>
          <inkml:trace contextRef="#ctx0" brushRef="#br0" timeOffset="10175.8382">8433 2185 123,'-28'0'42,"-2"10"-9,-5 4-10,-9 1-10,0 4-6,1-2-8,-1 9 2,2-3-3,8 7 1,11 4 0,4 0 0,7 1 0,12 5-1,-4-2 1,11 0 0,-1-3 1,3-5 0,-2-8-1,0 0 0,-7-22 0,12 20 0,-12-20 0,0 0-1,30-30 1,-11 4 0,7 3 0,5-11 1,8 4 0,-1 4 0,8 7 0,2 10 1,-2 12 0,-5 18 1,-7 8 1,-10 14-1,-11 9 1,-13 8 0,-7 3 0,-16 2 0,-9-9-2,-5-9-1,-4-9-1,0-9-1,1-10-1,2-19-8,12-8-10,6-18-9,14 1-7,6-16-4,13-4 0,9-6 0,11-7 27</inkml:trace>
          <inkml:trace contextRef="#ctx0" brushRef="#br0" timeOffset="10519.6095">8543 1785 133,'-22'0'40,"22"0"-9,-22 28-15,22 2-6,22 7-11,9 11 1,13 11-1,12 7 2,9 11-2,2 14 0,0-2 2,0 8 1,-16-3 0,-10 5 1,-14-1-1,-15-1-1,-12-10 0,-19-5 1,-8-10-2,-7-10-1,5-5-1,-5-20-1,0-8-4,0-15-10,10-8-12,1-12-7,5-8-5,5-14 0,3-6 1,10-8 17</inkml:trace>
          <inkml:trace contextRef="#ctx0" brushRef="#br0" timeOffset="11566.5571">9030 1385 67,'0'0'37,"0"0"-4,0 22-7,0 7-4,7 7-4,-7 8-3,13 0-6,-5 6-8,2 1-1,-10-7 1,9-3-1,-9-11 1,0-8-2,0-22 0,0 17-1,0-17 0,0 0 0,0-30 0,6 8 0,0-5-1,-2-4 2,5-12 1,0 6 0,4-8-1,0 8 2,2 1-1,1 1 1,3 13-1,0 9 2,1 13 0,-4 16 0,0 9 0,0 11-1,-5 1 1,0 2-1,-3 3 0,-1-5-2,-1-1-5,-6-14-10,12 0-6,-12-22-6,0 0-7,22 6-1,-22-6-4,23-21 0,-23 21 37</inkml:trace>
          <inkml:trace contextRef="#ctx0" brushRef="#br0" timeOffset="11769.6805">9494 1632 118,'0'0'40,"15"-17"-6,-15 17-12,22-13-10,-2 6-12,2-1-1,5-5-7,-2 5-7,6-1-9,-3-3-6,4 5-6,-5-7-1,1 4-2,-2-3 4</inkml:trace>
          <inkml:trace contextRef="#ctx0" brushRef="#br0" timeOffset="12004.0727">10074 1201 82,'0'0'41,"0"38"-4,-8 14-7,-4 12-9,6 7-6,-1 2-8,7 0-6,0-6 0,0-10-2,0-13 1,0-15-8,11-4-7,-11-25-7,0 0-7,21 13-7,-21-13-3,16-15-1,-16 15 0</inkml:trace>
          <inkml:trace contextRef="#ctx0" brushRef="#br0" timeOffset="7413.3429">4970 2659 143,'19'15'40,"-19"-15"-11,30 7-16,-1-7-12,6-14-2,8-2-2,3-4-9,4 5-10,-6-5-6,3 9-6,-10-2-1,-7 13-4,-14 8 0,-10 12 27</inkml:trace>
          <inkml:trace contextRef="#ctx0" brushRef="#br0" timeOffset="7632.0722">5076 3110 135,'0'0'39,"18"10"-8,7-10-16,12-9-9,11-4-6,4 2 0,2-5 0,1-9-11,1 11-8,-8-15-8,3 6-7,-4-7-5,-5 2-1,0-9 0,-1-5 25</inkml:trace>
        </inkml:traceGroup>
      </inkml:traceGroup>
    </inkml:traceGroup>
  </inkml:traceGroup>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7:25.443"/>
    </inkml:context>
    <inkml:brush xml:id="br0">
      <inkml:brushProperty name="width" value="0.07938" units="cm"/>
      <inkml:brushProperty name="height" value="0.07938" units="cm"/>
      <inkml:brushProperty name="color" value="#953734"/>
      <inkml:brushProperty name="fitToCurve" value="1"/>
    </inkml:brush>
  </inkml:definitions>
  <inkml:trace contextRef="#ctx0" brushRef="#br0">0 119 133,'0'0'37,"0"0"-1,18 0-7,17-9-20,6-2-9,7-1-1,-1 1-7,-3 2-10,3 1-7,-7 0-7,3 0-4,-10-5 0,1-2 0,-4 0 0</inkml:trace>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7:25.881"/>
    </inkml:context>
    <inkml:brush xml:id="br0">
      <inkml:brushProperty name="width" value="0.07938" units="cm"/>
      <inkml:brushProperty name="height" value="0.07938" units="cm"/>
      <inkml:brushProperty name="color" value="#953734"/>
      <inkml:brushProperty name="fitToCurve" value="1"/>
    </inkml:brush>
  </inkml:definitions>
  <inkml:trace contextRef="#ctx0" brushRef="#br0">52 0 154,'-10'45'36,"0"12"-2,-2 7-19,6 10-15,0 6 0,6 1 1,0-7-1,-6-5 1,6-14-1,6-14 1,-6-13 0,0-28 0,0 0 0,0 0 0,22-20 0,-12-16-1,1-9 1,4-11-1,4-9 0,6-3 0,3-3 0,6 11 0,1 9-1,0 11 0,4 21 0,-8 19 0,1 23 0,-5 21 0,-7 15 0,-11 4 0,-2 4 1,-7 6 1,0-6-1,0-8 0,-3-16 1,-7-8 0,10-14-10,0-21-8,0 0-9,-21-8-8,21-20-2,-7-6 0,7-5-1,0-18-1</inkml:trace>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7:27.084"/>
    </inkml:context>
    <inkml:brush xml:id="br0">
      <inkml:brushProperty name="width" value="0.07938" units="cm"/>
      <inkml:brushProperty name="height" value="0.07938" units="cm"/>
      <inkml:brushProperty name="color" value="#953734"/>
      <inkml:brushProperty name="fitToCurve" value="1"/>
    </inkml:brush>
  </inkml:definitions>
  <inkml:trace contextRef="#ctx0" brushRef="#br0">4057 268 88,'19'0'35,"-19"0"-4,0 0-6,0 0-3,0 0-4,-29-10-5,-5 10-5,-9 10-7,-19-10-1,-13 0 0,-15 0 1,-13 7-1,-18-7 0,-8 0 0,-14 0 0,-11-4 0,-6 4 0,-5 0 0,-6 0 1,1 0-1,-2 6 0,-2 2 0,2 5 0,2-4 0,10 0 0,-2 2-1,8 4 0,4-7 1,7 5-1,13-3 1,12-4 0,9 9 0,11-2-1,11 3 2,10 2-1,14 1 0,4 1 0,9 2 0,7-4 0,9 7 0,2-2 0,7 6-1,7 10 2,5 4-1,5 15 0,8 21 0,0 15 1,9 19-1,3 18 0,1 6 0,0 9-1,-1-2 1,4-12 0,-1-10-1,0-13 0,0-25 1,4-14 0,4-24 0,8-11 1,9-18-1,9-3 1,13-14-1,16-10 0,22-4 0,16-8 1,18 1-1,21-2 1,24 1-1,9-6 0,23 8 1,8 6 0,16 4 0,6 4-1,7-3 1,4 9-1,-9 0 1,-3 0-1,-14-6-1,-14 6 2,-25-8-2,-10 2 1,-28 0 0,-21 3 0,-20-5 0,-23 8 0,-19-13 0,-16 6 0,-16-8 0,-12 1 0,-10-7 1,-12-2-1,0-15 1,-12-9-1,2-6 1,-3-18-1,1-11 0,0-13 0,8-9 0,4-18 0,0-8-1,0-2 1,9-5-1,2 3 1,-3 6-1,5 10 1,-6 14-1,1 10 0,-2 14 0,-6 15 1,0 14-1,-17 14 0,-6 8 1,-15 13 0,-14 3 1,-17 13-1,-14 0 0,-11 10 1,-14 0-1,-5 0 1,-5 3-2,-3 0 2,6-4-2,8 1 2,5-10-2,6 6 1,12-6-2,11-8-21,15 0-13,12-5-5,11 0-1,13-4-2,3 2-1</inkml:trace>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26:00.140"/>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821EEE89-00E4-4A13-A263-978C4EFC973E}" emma:medium="tactile" emma:mode="ink">
          <msink:context xmlns:msink="http://schemas.microsoft.com/ink/2010/main" type="writingRegion" rotatedBoundingBox="9465,12463 22787,11581 22944,13949 9622,14831"/>
        </emma:interpretation>
      </emma:emma>
    </inkml:annotationXML>
    <inkml:traceGroup>
      <inkml:annotationXML>
        <emma:emma xmlns:emma="http://www.w3.org/2003/04/emma" version="1.0">
          <emma:interpretation id="{D8DD5879-1AFF-4320-8043-ABC86CECFCF5}" emma:medium="tactile" emma:mode="ink">
            <msink:context xmlns:msink="http://schemas.microsoft.com/ink/2010/main" type="paragraph" rotatedBoundingBox="9465,12463 22787,11581 22944,13949 9622,14831" alignmentLevel="1"/>
          </emma:interpretation>
        </emma:emma>
      </inkml:annotationXML>
      <inkml:traceGroup>
        <inkml:annotationXML>
          <emma:emma xmlns:emma="http://www.w3.org/2003/04/emma" version="1.0">
            <emma:interpretation id="{6710E74C-CB33-41F4-BF5A-A66B210EEAE9}" emma:medium="tactile" emma:mode="ink">
              <msink:context xmlns:msink="http://schemas.microsoft.com/ink/2010/main" type="line" rotatedBoundingBox="9465,12463 22787,11581 22880,12984 9558,13866"/>
            </emma:interpretation>
          </emma:emma>
        </inkml:annotationXML>
        <inkml:traceGroup>
          <inkml:annotationXML>
            <emma:emma xmlns:emma="http://www.w3.org/2003/04/emma" version="1.0">
              <emma:interpretation id="{48642A32-D16B-4897-B04D-DE73004F105B}" emma:medium="tactile" emma:mode="ink">
                <msink:context xmlns:msink="http://schemas.microsoft.com/ink/2010/main" type="inkWord" rotatedBoundingBox="9465,12463 17119,11956 17212,13359 9558,13866"/>
              </emma:interpretation>
              <emma:one-of disjunction-type="recognition" id="oneOf0">
                <emma:interpretation id="interp0" emma:lang="en-US" emma:confidence="0">
                  <emma:literal>16,48,80....</emma:literal>
                </emma:interpretation>
                <emma:interpretation id="interp1" emma:lang="en-US" emma:confidence="0">
                  <emma:literal>16,48,80,...</emma:literal>
                </emma:interpretation>
                <emma:interpretation id="interp2" emma:lang="en-US" emma:confidence="0">
                  <emma:literal>16,480.80....</emma:literal>
                </emma:interpretation>
                <emma:interpretation id="interp3" emma:lang="en-US" emma:confidence="0">
                  <emma:literal>16,485.80....</emma:literal>
                </emma:interpretation>
                <emma:interpretation id="interp4" emma:lang="en-US" emma:confidence="0">
                  <emma:literal>16,484.80....</emma:literal>
                </emma:interpretation>
              </emma:one-of>
            </emma:emma>
          </inkml:annotationXML>
          <inkml:trace contextRef="#ctx0" brushRef="#br0">1897 9 138,'-12'50'34,"-2"9"-1,-2-1-18,4 5-14,5-2-1,7-8-1,0-11 1,7-12 0,13-10 0,5-12 0,9-8-1,2-8 1,6 1-3,-10-6-8,8-3-8,-8 2-7,-2-3-7,-4-4 0,-7 2-1,-4 1 0,0-11 9</inkml:trace>
          <inkml:trace contextRef="#ctx0" brushRef="#br0" timeOffset="218.7864">2256-50 119,'-9'45'35,"-4"21"-1,-5 15-12,8 19-11,-6 2-9,3 7-2,4-8 0,-3-11 0,3-12-1,9-11-1,0-15-9,0-16-8,9-15-8,-9-21-5,29-7-1,-8-16-1,3-12 0,5-16 5</inkml:trace>
          <inkml:trace contextRef="#ctx0" brushRef="#br0" timeOffset="656.3125">2785-34 132,'-29'-4'35,"-8"14"-5,-7 3-14,1 10-9,2-1-7,2 8 1,5-2-1,14 0-1,14-5 0,6-2 0,25 2 0,7 0-1,11 4 3,7 2-2,11 7 1,-5 3 0,3 4 1,-8 3-1,-11 4 1,-8-6 0,-14 1-1,-18-4 0,0-5 0,-16-13 0,-5-9 0,-5-14-1,-2-6 0,1-12 1,5-17-1,4-17 1,14-4-1,4-11 0,12-5 1,8 5 0,13-3-1,5 12 1,-1 19-6,6 3-9,-4 23-10,1 13-7,-9 13-2,0 10-1,-4 5 0,-4 2 6</inkml:trace>
          <inkml:trace contextRef="#ctx0" brushRef="#br0" timeOffset="843.7935">3357 642 127,'-9'80'36,"-3"3"-1,-2-5-16,0-12-19,7-8 0,7-21-5,0-11-11,0-26-12,15 0-5,5-32-2,11-8 0,5-10 0,12-15 6</inkml:trace>
          <inkml:trace contextRef="#ctx0" brushRef="#br0" timeOffset="1312.8543">4244-35 134,'-44'7'36,"-3"9"-1,-3-2-23,4 1-12,9 4 0,6-4 0,10-6 0,21-9 0,-7 22-1,7-22 0,40 36 1,-5-6-1,5 6 1,4 15-1,2 0 1,-3 16-1,-5-4 2,-10 4-1,-12-2 1,-6-1 0,-10-11-1,-13-3 1,-5-12-1,-2-15-1,-4-9 1,1-14-1,-1-17 0,4-13 0,5-19 0,3-11 0,6-12 1,6-1-2,15-7 2,4 0-1,7 13 0,7 5 1,-1 10 0,7 15 0,2 8-10,-4 8-6,3 13-8,-7-1-2,9 3-6,-7-3-2,6-3 0,1 0 5</inkml:trace>
          <inkml:trace contextRef="#ctx0" brushRef="#br0" timeOffset="1640.9986">4825-153 110,'0'0'35,"-27"8"-6,-4 35-7,2 21-8,-7 12-9,2 14-5,5 9 0,4 3-2,9-6 2,8-8 0,8-11 0,15-23 0,6-12-1,5-21 0,4-13 1,-1-16-1,4-17 1,-1-19-1,-3-11 0,-2-16 0,-1-17 0,-2-12 1,-2-5 0,2 10 1,-2 9-1,-3 13 1,-3 15 0,2 25 0,-2 33-15,-7 16-9,3 25-10,-6 13-4,-1 1-3,3 8-1,2-5 20</inkml:trace>
          <inkml:trace contextRef="#ctx0" brushRef="#br0" timeOffset="1828.5362">5239 571 150,'-28'59'41,"-8"-7"-8,8 3-32,3 1-1,3-8 0,7-15-2,2-16-13,13-17-15,0 0-5,21 0-1,1-17-1,13-12 1</inkml:trace>
          <inkml:trace contextRef="#ctx0" brushRef="#br0" timeOffset="-906.3071">57 0 114,'0'53'38,"-8"26"-7,-4 2-9,6 15-5,-4 3-5,4-2-8,-2-4-4,1-9 0,7-13-1,0-23 1,0-8-11,7-20-6,-7-20-8,22-8-6,-2-18-3,0-19-1,5-9 0,5-9 0</inkml:trace>
          <inkml:trace contextRef="#ctx0" brushRef="#br0" timeOffset="-500.0074">504-153 119,'-16'59'36,"-5"15"-4,-4 12-11,9 8-8,3-4-3,13 4-9,0-6-2,14-8 0,8-16 0,11-13-2,10-13-6,2-21-3,5-6-1,3-25-1,-1-8 1,-6-20 0,-4-8 3,-12-10 7,-9-7 10,-11 2 4,-16 7 2,-9 14 1,-13 15 0,-4 29-1,-9 13-1,4 23-7,-5 17-3,4 12-1,6 9 0,8-3-1,6-5-1,10-13-1,8-4-10,8-14-8,13-3-8,3-16-5,4-5-5,1-11-1,5 0 0,4-11 20</inkml:trace>
          <inkml:trace contextRef="#ctx0" brushRef="#br0" timeOffset="-296.8967">1256 655 125,'-18'62'39,"-9"7"0,-1-7-14,6 2-25,2-13 0,8-7-2,6-14-9,6-30-10,0 20-9,0-20-2,34-27-3,-6-15 1,10-6 0</inkml:trace>
          <inkml:trace contextRef="#ctx0" brushRef="#br0" timeOffset="2047.2944">6288 576 110,'16'15'35,"-3"6"0,-13-21-10,9 22-19,-9-22-6,18 8-13,2-8-11,0-12-8,8 3-1,0-4-3,6 2 1,-1-2 0</inkml:trace>
          <inkml:trace contextRef="#ctx0" brushRef="#br0" timeOffset="2203.5302">6830 578 102,'28'23'36,"-28"-23"-1,15 22-18,-15-22-29,23 11-18,-3-11-4,2-11-1,6 8 0,6-9-1</inkml:trace>
          <inkml:trace contextRef="#ctx0" brushRef="#br0" timeOffset="2359.7885">7483 583 133,'0'0'36,"28"23"-4,-28-23-24,23 8-26,-2-8-11,1 0-5,5-10-1,4 0 0,4 0-1</inkml:trace>
        </inkml:traceGroup>
        <inkml:traceGroup>
          <inkml:annotationXML>
            <emma:emma xmlns:emma="http://www.w3.org/2003/04/emma" version="1.0">
              <emma:interpretation id="{B8FF347C-89DD-4038-8089-8E20740C9741}" emma:medium="tactile" emma:mode="ink">
                <msink:context xmlns:msink="http://schemas.microsoft.com/ink/2010/main" type="inkWord" rotatedBoundingBox="17543,11995 22792,11647 22874,12895 17625,13242"/>
              </emma:interpretation>
              <emma:one-of disjunction-type="recognition" id="oneOf1">
                <emma:interpretation id="interp5" emma:lang="en-US" emma:confidence="0">
                  <emma:literal>..dn32</emma:literal>
                </emma:interpretation>
                <emma:interpretation id="interp6" emma:lang="en-US" emma:confidence="0">
                  <emma:literal>..d^,32</emma:literal>
                </emma:interpretation>
                <emma:interpretation id="interp7" emma:lang="en-US" emma:confidence="0">
                  <emma:literal>...d:</emma:literal>
                </emma:interpretation>
                <emma:interpretation id="interp8" emma:lang="en-US" emma:confidence="0">
                  <emma:literal>..d^&lt;32</emma:literal>
                </emma:interpretation>
                <emma:interpretation id="interp9" emma:lang="en-US" emma:confidence="0">
                  <emma:literal>..d^r32</emma:literal>
                </emma:interpretation>
              </emma:one-of>
            </emma:emma>
          </inkml:annotationXML>
          <inkml:trace contextRef="#ctx0" brushRef="#br0" timeOffset="20890.5438">10816 60 88,'8'-39'42,"-8"13"-3,0-10-8,0 6-8,-15-9-5,6 4-4,-3-1-14,-4 6 0,-5 4 0,-1 14 0,-1 12 0,-7 10 0,2 20 0,-3 11 0,3 11-3,2 8 2,1 5 0,7 8 0,9-7 0,9-6 1,0-12 2,24-4-2,-2-17 2,6-10-2,7-17 0,4-7 1,-4-15-2,2-14 2,-3-7-2,-3-10 0,-3-19 1,-5-9 0,-5-12 1,-3-9-1,-2-2 1,-4-5-1,-2 1 0,3 13 2,-10 20-4,0 12 1,0 25 0,0 19 0,0 19 0,-19 41 0,10 17 1,-4 22-1,-3 8 0,8 15 1,8 4-1,0-2 0,0-4 1,0-8-1,14-17 0,-1-20 1,2-14 0,1-16 1,-1-7-6,-15-19-9,28-7-9,-18-16-6,6-2-8,-7-7 0,6 3-1,-2-6-1,2-3 19</inkml:trace>
          <inkml:trace contextRef="#ctx0" brushRef="#br0" timeOffset="21109.2963">11251-145 163,'0'0'40,"-6"-16"-3,24 3-24,4-3-11,12-11-2,3 7 0,2-5-9,11 6-11,-5 5-8,-3 5-5,-8 9-6,-10 15 0,-12 5 0,-12 10-2</inkml:trace>
          <inkml:trace contextRef="#ctx0" brushRef="#br0" timeOffset="21296.8311">11369 161 129,'0'0'39,"0"0"-3,20 13-9,1-26-14,10-1-10,4-7-4,1-8-10,8 5-12,-4-11-6,7-1-7,0-1-1,-3-5 1,-3 2-3,1-2 5</inkml:trace>
          <inkml:trace contextRef="#ctx0" brushRef="#br0" timeOffset="21734.3353">11961-438 147,'0'0'39,"-15"-20"0,15 3-15,24-7-20,5 0-6,13-2 1,2 1 1,10 2 0,-2 9-1,-8 7 0,-8 7 1,-11 12 0,-16 7 0,-14 9 1,-13 8-1,-11 3-1,-5 0 2,-4-6 0,4-4-1,4-6 1,8-9 0,22-14 0,-17 11-1,17-11 0,31-15 2,-1 9-2,7 6 0,2 14-2,0 7 2,-3 11-1,-8 8 0,-11 8 1,-11 2-1,-12 2 0,-11-3 0,-7-4 2,-8-11-1,-1-10 1,1-9-3,2-15-11,10-8-12,5-16-7,15-10-5,6-10-2,16-8 0,12-15-2</inkml:trace>
          <inkml:trace contextRef="#ctx0" brushRef="#br0" timeOffset="22171.8574">12727-545 138,'6'-21'39,"8"-2"-1,2-11-14,16 4-16,5 6-8,9 3 0,-1 14-1,1 7 0,-6 16 0,-9 10 0,-6 19 0,-16 8 0,-9 13 0,-21 5 1,-4-3 0,-9 3 1,-4-8-1,-2-11 1,2-7 1,4-17-1,1-13 0,10-15 0,4-15 0,11-10-1,8-8 1,17-2-1,3 5 0,8 13-1,12 6 0,3 16 1,10 18-1,-3 7 2,1 13-1,-2-1 0,0-2 0,-2-5 0,-6-5-11,-10-11-8,-3-5-11,-9-11-5,-19-3-5,0 0-1,-22 12-1,-21 3 14</inkml:trace>
          <inkml:trace contextRef="#ctx0" brushRef="#br0" timeOffset="2547.3016">8092 575 129,'0'0'36,"0"0"-1,0 19-27,0-19-30,20 0-10,-20 0-2,38-4-2,-8-3 1,10-1-1</inkml:trace>
          <inkml:trace contextRef="#ctx0" brushRef="#br0" timeOffset="2719.1865">8697 520 126,'0'0'36,"13"28"-1,-13-28-19,11 20-38,-11-20-11,16 8-1,-16-8-1,41 0-1,-13-11 0</inkml:trace>
          <inkml:trace contextRef="#ctx0" brushRef="#br0" timeOffset="2875.4459">9071 591 155,'0'0'36,"-23"10"-9,23-10-46,0 0-12,0 0-3,12-17-2,5 1-1,7 4 0</inkml:trace>
        </inkml:traceGroup>
      </inkml:traceGroup>
      <inkml:traceGroup>
        <inkml:annotationXML>
          <emma:emma xmlns:emma="http://www.w3.org/2003/04/emma" version="1.0">
            <emma:interpretation id="{5DA08844-3468-4271-9A57-20A4AA8B8545}" emma:medium="tactile" emma:mode="ink">
              <msink:context xmlns:msink="http://schemas.microsoft.com/ink/2010/main" type="line" rotatedBoundingBox="19655,13380 22461,13050 22562,13910 19756,14240"/>
            </emma:interpretation>
          </emma:emma>
        </inkml:annotationXML>
        <inkml:traceGroup>
          <inkml:annotationXML>
            <emma:emma xmlns:emma="http://www.w3.org/2003/04/emma" version="1.0">
              <emma:interpretation id="{9F2DAE70-6ABC-490F-878D-19E20854ED38}" emma:medium="tactile" emma:mode="ink">
                <msink:context xmlns:msink="http://schemas.microsoft.com/ink/2010/main" type="inkWord" rotatedBoundingBox="19655,13380 22461,13050 22562,13910 19756,14240"/>
              </emma:interpretation>
              <emma:one-of disjunction-type="recognition" id="oneOf2">
                <emma:interpretation id="interp10" emma:lang="en-US" emma:confidence="0">
                  <emma:literal>aile</emma:literal>
                </emma:interpretation>
                <emma:interpretation id="interp11" emma:lang="en-US" emma:confidence="0">
                  <emma:literal>dike</emma:literal>
                </emma:interpretation>
                <emma:interpretation id="interp12" emma:lang="en-US" emma:confidence="0">
                  <emma:literal>ai=l6</emma:literal>
                </emma:interpretation>
                <emma:interpretation id="interp13" emma:lang="en-US" emma:confidence="0">
                  <emma:literal>aisle</emma:literal>
                </emma:interpretation>
                <emma:interpretation id="interp14" emma:lang="en-US" emma:confidence="0">
                  <emma:literal>duke</emma:literal>
                </emma:interpretation>
              </emma:one-of>
            </emma:emma>
          </inkml:annotationXML>
          <inkml:trace contextRef="#ctx0" brushRef="#br0" timeOffset="22828.1754">10408 1046 109,'7'-32'36,"-7"6"-3,0 1-8,0 25-5,-31-23-7,14 23-9,-8 14-3,0 11-1,-3 18 1,1 9-2,4 11 1,2-4-1,5 1 3,7-1 0,9-8-1,9-10 0,8-18-1,5-9 0,8-14-1,1-7 0,4-10-1,-2-17 0,-4-9 0,-1-10 0,-3-11 1,-7-4 0,1-4 1,-1 1 2,-5 12-1,-3 15 0,1 21 0,-11 23 1,0 0-1,8 53-1,-8 3 0,-5 12 0,-3 4 0,2-6 0,0-1 1,6-7 0,0-15-1,0-14-11,0-6-12,0-23-7,25 8-5,-25-8-2,28-27-1,-11 3 0,3-8 7</inkml:trace>
          <inkml:trace contextRef="#ctx0" brushRef="#br0" timeOffset="23015.6667">10838 1153 170,'-14'50'38,"2"11"-2,-9 2-32,8-2-2,4-10 0,3-4-1,6-17-4,-6-14-14,6-16-11,18 13-9,0-26 0,5-9-2,5-7-1,3-8 1</inkml:trace>
          <inkml:trace contextRef="#ctx0" brushRef="#br0" timeOffset="23234.4188">11307 998 145,'0'0'38,"22"-19"0,7 19-12,4-10-25,7-5-2,5 4-2,-2-5-10,4 9-11,-7 0-6,-8 7-6,-11 0-1,-21 0-1,9 36 1,-19-14 9</inkml:trace>
          <inkml:trace contextRef="#ctx0" brushRef="#br0" timeOffset="23390.6788">11444 1233 135,'0'0'38,"0"22"-1,13-16-10,9-6-15,6-13-11,11 5-1,0-6-7,4-2-12,-3-4-8,-2-2-7,-4-8-2,0 1-1,-3-6 0,-3-5 1</inkml:trace>
          <inkml:trace contextRef="#ctx0" brushRef="#br0" timeOffset="23609.4603">12033 642 139,'0'54'35,"0"23"1,-11-2-11,11 11-21,-8 2-3,8-2 0,0-13 0,8-15 0,-3-19 0,4-19-7,-9-20-13,31 9-8,-9-26-8,-1-18 0,6-10-1,-4-12-1,11-11 0</inkml:trace>
          <inkml:trace contextRef="#ctx0" brushRef="#br0" timeOffset="23953.2188">12417 532 140,'-11'58'36,"-5"9"0,4 21-11,0 2-22,12-5-2,0-4 1,20-10-1,6-17 2,14-14-2,8-17 0,10-16 0,7-20-1,0-10 0,4-15 0,-3-12-1,-10-14 0,-12-2 0,-14-2 1,-17 3 0,-13 10-1,-16 22 1,-14 19 0,-9 28 0,-10 19 0,-4 22-1,4 19-1,1 6 1,6 8 2,9-7-1,10-10 0,7-13-18,16-11-15,0-12-6,0-7-1,5-13-1,-5-15-1</inkml:trace>
        </inkml:traceGroup>
      </inkml:traceGroup>
    </inkml:traceGroup>
  </inkml:traceGroup>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26:26.500"/>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5ADB51EF-087B-43F7-912A-23A7DAA55169}" emma:medium="tactile" emma:mode="ink">
          <msink:context xmlns:msink="http://schemas.microsoft.com/ink/2010/main" type="writingRegion" rotatedBoundingBox="20175,10294 22234,10071 22318,10844 20259,11067"/>
        </emma:interpretation>
      </emma:emma>
    </inkml:annotationXML>
    <inkml:traceGroup>
      <inkml:annotationXML>
        <emma:emma xmlns:emma="http://www.w3.org/2003/04/emma" version="1.0">
          <emma:interpretation id="{36A9328E-AEE3-44E4-9877-4FA5137A57E5}" emma:medium="tactile" emma:mode="ink">
            <msink:context xmlns:msink="http://schemas.microsoft.com/ink/2010/main" type="paragraph" rotatedBoundingBox="20175,10294 22234,10071 22318,10844 20259,11067" alignmentLevel="1"/>
          </emma:interpretation>
        </emma:emma>
      </inkml:annotationXML>
      <inkml:traceGroup>
        <inkml:annotationXML>
          <emma:emma xmlns:emma="http://www.w3.org/2003/04/emma" version="1.0">
            <emma:interpretation id="{81192715-BE2F-4757-9199-B50948C58F94}" emma:medium="tactile" emma:mode="ink">
              <msink:context xmlns:msink="http://schemas.microsoft.com/ink/2010/main" type="line" rotatedBoundingBox="20175,10294 22234,10071 22318,10844 20259,11067"/>
            </emma:interpretation>
          </emma:emma>
        </inkml:annotationXML>
        <inkml:traceGroup>
          <inkml:annotationXML>
            <emma:emma xmlns:emma="http://www.w3.org/2003/04/emma" version="1.0">
              <emma:interpretation id="{D5BC0D45-368C-4A3D-ADFB-1FE4CB6AE9BE}" emma:medium="tactile" emma:mode="ink">
                <msink:context xmlns:msink="http://schemas.microsoft.com/ink/2010/main" type="inkWord" rotatedBoundingBox="20175,10294 22234,10071 22318,10844 20259,11067"/>
              </emma:interpretation>
              <emma:one-of disjunction-type="recognition" id="oneOf0">
                <emma:interpretation id="interp0" emma:lang="en-US" emma:confidence="0">
                  <emma:literal>n=6</emma:literal>
                </emma:interpretation>
                <emma:interpretation id="interp1" emma:lang="en-US" emma:confidence="0">
                  <emma:literal>h=6</emma:literal>
                </emma:interpretation>
                <emma:interpretation id="interp2" emma:lang="en-US" emma:confidence="0">
                  <emma:literal>6=6</emma:literal>
                </emma:interpretation>
                <emma:interpretation id="interp3" emma:lang="en-US" emma:confidence="0">
                  <emma:literal>n=le</emma:literal>
                </emma:interpretation>
                <emma:interpretation id="interp4" emma:lang="en-US" emma:confidence="0">
                  <emma:literal>n=ie</emma:literal>
                </emma:interpretation>
              </emma:one-of>
            </emma:emma>
          </inkml:annotationXML>
          <inkml:trace contextRef="#ctx0" brushRef="#br0">-11 19 39,'8'-17'33,"-8"17"-1,0 0-6,0 0-3,14 17-2,-8 17-5,2 17-3,-8 1-5,7 6-6,-1 0-2,1 6 0,-1-11 0,2 0-1,-8-4 1,0-14-1,6-7 2,-6-4-2,0-24 2,0 23 1,0-23-1,0-17 1,0-5-1,0-13 2,0-9-3,14-6 3,0-13-3,5-5 0,3 2 0,4 1-1,7 6 0,-1 7-1,5 20 1,-6 20-1,3 15 1,-6 23 0,-3 12 0,-6 14 1,-3 7 0,-1 4 0,-5 1 1,1-11-2,-4-2 1,-1-5-2,4-11-8,-2-14-9,2 1-4,-10-22-6,23 0-5,-23 0-1,33-29 1,-13 5 7</inkml:trace>
          <inkml:trace contextRef="#ctx0" brushRef="#br0" timeOffset="203.1362">742 190 138,'0'0'36,"22"-7"-2,-5-5-18,11-1-14,10 3-13,3-5-10,8 0-7,1 6-5,-1-3-4,-4 12-3,-8 0 1,-7 15 23</inkml:trace>
          <inkml:trace contextRef="#ctx0" brushRef="#br0" timeOffset="375.0208">925 455 95,'-21'16'40,"21"-16"-4,18 0-10,4-4-12,6-8-19,6-2-16,7-2-9,2-6-4,3-1-1,-3-4 1,2-5-1</inkml:trace>
          <inkml:trace contextRef="#ctx0" brushRef="#br0" timeOffset="781.3177">1543-341 154,'-34'44'37,"-3"21"-7,3 10-19,9 9-12,10 6-1,15-3 1,6-5-1,16-13 1,16-15-1,11-17 2,9-16 0,5-14 0,8-20 1,-2-10-1,0-13 0,-4-9 0,-8-12 0,-12-10-1,-10 2 1,-14 5 0,-21 9 1,-6 9 1,-19 25 1,-14 17-1,-9 26 0,-2 21-1,-2 14 1,2 4-1,10 6-2,9-3-1,11-10 0,8-15 0,12-6-6,7-16-17,-7-21-12,30 6-3,-11-14 0,3-5-1,-4-6 3</inkml:trace>
        </inkml:traceGroup>
      </inkml:traceGroup>
    </inkml:traceGroup>
  </inkml:traceGroup>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26:28.550"/>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98170B6C-0D3E-4958-8F62-393EE06A2A1D}" emma:medium="tactile" emma:mode="ink">
          <msink:context xmlns:msink="http://schemas.microsoft.com/ink/2010/main" type="writingRegion" rotatedBoundingBox="2588,14620 11576,13958 11748,16293 2760,16955"/>
        </emma:interpretation>
      </emma:emma>
    </inkml:annotationXML>
    <inkml:traceGroup>
      <inkml:annotationXML>
        <emma:emma xmlns:emma="http://www.w3.org/2003/04/emma" version="1.0">
          <emma:interpretation id="{4AFF828A-93F1-4B96-A248-E7A500609B21}" emma:medium="tactile" emma:mode="ink">
            <msink:context xmlns:msink="http://schemas.microsoft.com/ink/2010/main" type="paragraph" rotatedBoundingBox="2588,14620 11576,13958 11686,15454 2699,16117" alignmentLevel="1"/>
          </emma:interpretation>
        </emma:emma>
      </inkml:annotationXML>
      <inkml:traceGroup>
        <inkml:annotationXML>
          <emma:emma xmlns:emma="http://www.w3.org/2003/04/emma" version="1.0">
            <emma:interpretation id="{BB8812A6-2728-40DC-A91A-95025D0AF141}" emma:medium="tactile" emma:mode="ink">
              <msink:context xmlns:msink="http://schemas.microsoft.com/ink/2010/main" type="line" rotatedBoundingBox="2588,14620 11576,13958 11686,15454 2699,16117"/>
            </emma:interpretation>
          </emma:emma>
        </inkml:annotationXML>
        <inkml:traceGroup>
          <inkml:annotationXML>
            <emma:emma xmlns:emma="http://www.w3.org/2003/04/emma" version="1.0">
              <emma:interpretation id="{D6457667-C7A0-4F9D-917C-134DEF72E353}" emma:medium="tactile" emma:mode="ink">
                <msink:context xmlns:msink="http://schemas.microsoft.com/ink/2010/main" type="inkWord" rotatedBoundingBox="2759,14696 4766,15031 4608,15978 2601,15643"/>
              </emma:interpretation>
              <emma:one-of disjunction-type="recognition" id="oneOf0">
                <emma:interpretation id="interp0" emma:lang="en-US" emma:confidence="0">
                  <emma:literal>Ace</emma:literal>
                </emma:interpretation>
                <emma:interpretation id="interp1" emma:lang="en-US" emma:confidence="0">
                  <emma:literal>ace:</emma:literal>
                </emma:interpretation>
                <emma:interpretation id="interp2" emma:lang="en-US" emma:confidence="0">
                  <emma:literal>ace</emma:literal>
                </emma:interpretation>
                <emma:interpretation id="interp3" emma:lang="en-US" emma:confidence="0">
                  <emma:literal>are:</emma:literal>
                </emma:interpretation>
                <emma:interpretation id="interp4" emma:lang="en-US" emma:confidence="0">
                  <emma:literal>aie=</emma:literal>
                </emma:interpretation>
              </emma:one-of>
            </emma:emma>
          </inkml:annotationXML>
          <inkml:trace contextRef="#ctx0" brushRef="#br0">389 252 86,'0'-29'37,"0"7"-4,0 6-7,-13-12-4,6 6-5,-7-6-5,0 7-5,-7 6-7,0 5 0,-5 10 0,-2 10 1,-6 18-1,-1 16 0,-4 9 0,6 14 1,2 8-1,0 9-1,9 1 1,8-4 0,8-6 0,12-12 0,9-11 1,10-10-1,3-20 0,6-14 1,1-8-1,5-21 1,-5-11-1,5-14 0,-4-16 0,-10-10 0,2-16-1,-7-11 1,-7 3-1,6-1-1,-12 12 1,4 13 1,-12 23 0,0 18 1,0 31-2,0 26 1,-13 25 1,0 18-1,1 10 0,5 7 0,-1 2 0,8-2-1,0-11 0,12-4 1,-5-13-1,7-15 1,0-10-8,-5-7-8,10-3-6,-19-23-6,34 17-4,-34-17-2,30-5-1,-13-5 0,4-5 9</inkml:trace>
          <inkml:trace contextRef="#ctx0" brushRef="#br0" timeOffset="437.5178">829 481 136,'-18'32'35,"-4"0"-5,3 18-10,2 7-10,4 2-7,7 0-2,6 0-1,12-3 0,4-11 1,9-8 0,6-8-1,9-14 2,1-8-2,1-14 1,0-12-1,0-13 0,2-5 0,-9-13 0,-5-1 0,-5-6 0,-12 5-1,-6 13 1,-7 5-1,0 34 1,-32-9 0,10 25 0,-6 20 0,3 15-1,1 5 1,-1-1 0,10 2 0,4 0 0,11-13 0,5-8 0,7-14-9,9-7-10,7-15-9,6-19-5,0-7-2,8-10 1,0-12-2,6-3 0</inkml:trace>
          <inkml:trace contextRef="#ctx0" brushRef="#br0" timeOffset="671.9087">1573 414 138,'0'0'36,"0"0"-2,0 0-9,26 0-24,8-8-1,7-8 0,2 0-7,6-3-10,-4-1-7,0 4-6,-7 8-4,-10 8-2,-12 0-3,-16 0 0</inkml:trace>
          <inkml:trace contextRef="#ctx0" brushRef="#br0" timeOffset="843.7823">1691 718 149,'-11'23'39,"11"-23"-3,8 30-15,12-20-21,8-10-1,9 0 1,4-16 0,5 5-13,-5-11-11,1-3-11,-6 2 0,-2 2-3,-6 5-3,-7-4-1</inkml:trace>
        </inkml:traceGroup>
        <inkml:traceGroup>
          <inkml:annotationXML>
            <emma:emma xmlns:emma="http://www.w3.org/2003/04/emma" version="1.0">
              <emma:interpretation id="{DB0575CA-B387-4488-B4DE-BD1A1083EDF2}" emma:medium="tactile" emma:mode="ink">
                <msink:context xmlns:msink="http://schemas.microsoft.com/ink/2010/main" type="inkWord" rotatedBoundingBox="5163,14352 11585,13965 11675,15462 5253,15850"/>
              </emma:interpretation>
              <emma:one-of disjunction-type="recognition" id="oneOf1">
                <emma:interpretation id="interp5" emma:lang="en-US" emma:confidence="0">
                  <emma:literal>16+3216-1)</emma:literal>
                </emma:interpretation>
                <emma:interpretation id="interp6" emma:lang="en-US" emma:confidence="0">
                  <emma:literal>16+3216-0)</emma:literal>
                </emma:interpretation>
                <emma:interpretation id="interp7" emma:lang="en-US" emma:confidence="0">
                  <emma:literal>16+3256-1)</emma:literal>
                </emma:interpretation>
                <emma:interpretation id="interp8" emma:lang="en-US" emma:confidence="0">
                  <emma:literal>16+3296-1)</emma:literal>
                </emma:interpretation>
                <emma:interpretation id="interp9" emma:lang="en-US" emma:confidence="0">
                  <emma:literal>16+3266-1)</emma:literal>
                </emma:interpretation>
              </emma:one-of>
            </emma:emma>
          </inkml:annotationXML>
          <inkml:trace contextRef="#ctx0" brushRef="#br0" timeOffset="9640.2695">4154 201 120,'0'0'38,"0"0"-6,23 0-7,-1-6-10,16 6-8,5-10-6,4 6-1,3-11 0,0 6-15,7 1-11,-12-6-10,-3 7-3,-3-1-2,-13 2 0,-4 6 2</inkml:trace>
          <inkml:trace contextRef="#ctx0" brushRef="#br0" timeOffset="9468.3789">4299-112 88,'0'0'38,"-8"22"-3,8 10-10,-10 9-5,10 17-4,-10 0-6,10 8-6,-10 0-4,10-1 1,-3-10-1,3-9 1,0-9-3,0-13-9,0-10-8,0-14-5,0 0-5,0 0-4,16-23-3,-16 0-2,0-4 2,0-2 27</inkml:trace>
          <inkml:trace contextRef="#ctx0" brushRef="#br0" timeOffset="11874.769">5049-40 110,'0'0'40,"-22"-6"-3,22 6-13,-11-27-9,22 10-5,-1-11-6,11-1-4,10 4 0,1-6-1,6 4 1,4-1-1,-3 14-1,-3 6 1,-5 16 0,-6 9 1,-10 16-1,-10 9 0,-5 7 1,-14 13 0,-1 3 0,-10-3 0,-3 0 0,0-10 0,-2-8 1,4-13 0,1-11 0,6-14 0,19-6 0,-18-26 0,24-4 0,6 0 0,13-1-1,7-2 0,5 9-1,4 15 0,5 9 1,-2 17-1,-4 6 0,-8 18 0,-10 5 0,-10 10 0,-12 5 2,-6-5-2,-13-3 2,-7-3-1,-7-12 2,1-9-2,-2-8 2,-4-21-11,14 0-9,-2-21-7,12 1-7,7-13-4,13-10-1,7-2-2,15-4-2</inkml:trace>
          <inkml:trace contextRef="#ctx0" brushRef="#br0" timeOffset="12374.8037">5737-84 141,'0'-28'39,"7"6"-7,7-11-16,12 8-8,10-3-5,5 13-4,5 9 1,-4 12 1,0 18-1,-7 11 0,-7 13 0,-9 11 1,-13 10-1,-12 2 0,-13 4 0,-5 2 0,-14-10 0,1-3 0,-10-12 0,4-9 0,-4-15 0,7-12 0,5-16 0,8-16 0,11-12 0,4-14 0,12-2-1,15-1 2,10 0-1,5 3 0,11 15-1,6 18 1,2 15-1,-1 10 1,-2 14 0,-5 11 0,-7 3 0,-6 0-1,-7 2-2,-8-10-7,-3-6-6,1-11-8,-11-19-4,14 14-5,-14-14-4,23-28-2,-9-1 4,5-9 24</inkml:trace>
          <inkml:trace contextRef="#ctx0" brushRef="#br0" timeOffset="12671.6967">6542-432 145,'-24'37'38,"-7"25"-7,3 7-16,6 18-8,7 8-6,3 0-1,12 5 1,8-9-2,10-7 2,5-15-1,5-12 1,10-13-1,-1-17 0,2-11 0,-3-4-5,-2-12-8,0-9-7,-7-2-7,-1-1-7,-10 1-4,-16 11-1,27-28-1,-27 28 18</inkml:trace>
          <inkml:trace contextRef="#ctx0" brushRef="#br0" timeOffset="14093.6612">7222-350 96,'-16'-29'40,"4"6"-7,-10 6-8,2 17-4,-8 5-4,1 20-6,-2 11-7,-5 18-5,6 10 1,3 7 0,9 5 0,4 8 0,12 5-1,7-9 2,9-1-1,14-20 0,2-5 0,8-11-1,12-14 1,-4-16-1,7-21 1,-5-7-1,3-14 1,-9-10-1,-4-10 0,-6-9 1,-8-12-1,-12 9 1,-14-3 0,0 11 0,-9 16 0,-7 12 0,-7 22-1,-2 18 2,2 22-1,-10 14 1,11 9-1,-1 10 0,6-4 1,9-8-1,8 0 0,0-14 0,14-12-8,6-20-11,8-4-8,5-21-8,0-4-2,7-11-1,5-8-1,-2-4 1</inkml:trace>
          <inkml:trace contextRef="#ctx0" brushRef="#br0" timeOffset="14312.412">7855-1 136,'-15'25'39,"15"-25"0,0 0-11,25 11-29,-2-11 1,16-5 0,-4 5-1,6 0-4,1-6-9,0 6-8,-3 0-8,-4-6-5,-4 6-4,-4-12-1,-5 3 0,1-6 26</inkml:trace>
          <inkml:trace contextRef="#ctx0" brushRef="#br0" timeOffset="14515.5482">8431-244 138,'-6'43'39,"-4"4"-5,-8 7-16,5 5-13,2 12-5,-2-3 1,6-2-1,-4-6 0,11-12 0,-6-10-9,6-11-10,0-27-8,17 17-6,-17-17-5,22-28 0,-7-1-2,4-15 10</inkml:trace>
          <inkml:trace contextRef="#ctx0" brushRef="#br0" timeOffset="14859.3312">8403-739 144,'-25'-10'41,"25"10"-1,0 0-24,0 0-17,44 8 0,10 9 0,8 18 0,13 7 1,2 11-1,0 14 1,-2 11 0,-13 9 0,-18 9-1,-17-1 2,-22 9-1,-18-2 0,-16-1 0,-17-1 1,-6-5 0,-9-12-1,2-4 1,3-8-1,7-13 0,9-14 0,11-6-12,4-15-13,13-4-10,12-19-3,0 0-2,0 0-1,0 0-1</inkml:trace>
          <inkml:trace contextRef="#ctx0" brushRef="#br0" timeOffset="8265.1957">2597-73 93,'0'0'42,"0"0"-3,7 42-9,-10 6-10,3 13-6,-10 10-7,10 10-6,-7 1 0,7 3-1,0-12 1,-3-8 0,3-12 0,0-14-1,0-11 0,0-9-7,0-19-10,0 0-7,20-8-8,-12-16-5,5-7-4,2-7 0,-1-5 0</inkml:trace>
          <inkml:trace contextRef="#ctx0" brushRef="#br0" timeOffset="8671.4647">2934-104 104,'-9'38'41,"-2"24"-5,3 16-12,1 5-8,7 12-2,0-5-8,13-3-6,6-12 1,9-10-1,6-17 1,7-18-2,8-24 3,6-12-4,7-18 1,-5-11 1,5-16-1,-3-9 0,-11-12 0,-11-7 1,-9-2-1,-10 10 1,-18 11 1,-16 11-1,-9 25 1,-9 24 0,-10 20-1,-1 33 1,-2 18 0,5 11 1,6 12-1,8-4-1,8-4 1,8-12-1,12-15 1,12-18-2,4-17-19,9-16-12,3-16-7,-3-8-1,7-3-2,2-5 0</inkml:trace>
        </inkml:traceGroup>
      </inkml:traceGroup>
    </inkml:traceGroup>
    <inkml:traceGroup>
      <inkml:annotationXML>
        <emma:emma xmlns:emma="http://www.w3.org/2003/04/emma" version="1.0">
          <emma:interpretation id="{16D342F8-4FC5-4737-8F8D-D5F7C486C031}" emma:medium="tactile" emma:mode="ink">
            <msink:context xmlns:msink="http://schemas.microsoft.com/ink/2010/main" type="paragraph" rotatedBoundingBox="4472,15865 7406,15662 7472,16609 4538,16813" alignmentLevel="2"/>
          </emma:interpretation>
        </emma:emma>
      </inkml:annotationXML>
      <inkml:traceGroup>
        <inkml:annotationXML>
          <emma:emma xmlns:emma="http://www.w3.org/2003/04/emma" version="1.0">
            <emma:interpretation id="{B0F3D05B-B1F6-4621-AC84-18D9B0126781}" emma:medium="tactile" emma:mode="ink">
              <msink:context xmlns:msink="http://schemas.microsoft.com/ink/2010/main" type="line" rotatedBoundingBox="4472,15865 7406,15662 7472,16609 4538,16813"/>
            </emma:interpretation>
          </emma:emma>
        </inkml:annotationXML>
        <inkml:traceGroup>
          <inkml:annotationXML>
            <emma:emma xmlns:emma="http://www.w3.org/2003/04/emma" version="1.0">
              <emma:interpretation id="{F5DC8D82-7BE7-4727-A2D5-DDAB06C3AF99}" emma:medium="tactile" emma:mode="ink">
                <msink:context xmlns:msink="http://schemas.microsoft.com/ink/2010/main" type="inkWord" rotatedBoundingBox="5887,15767 7406,15662 7472,16609 5953,16715">
                  <msink:destinationLink direction="with" ref="{6F32FFAE-A60E-4A99-8DB2-376ADAF08BFA}"/>
                </msink:context>
              </emma:interpretation>
              <emma:one-of disjunction-type="recognition" id="oneOf2">
                <emma:interpretation id="interp10" emma:lang="en-US" emma:confidence="0">
                  <emma:literal>=176</emma:literal>
                </emma:interpretation>
                <emma:interpretation id="interp11" emma:lang="en-US" emma:confidence="0">
                  <emma:literal>= 176</emma:literal>
                </emma:interpretation>
                <emma:interpretation id="interp12" emma:lang="en-US" emma:confidence="0">
                  <emma:literal>= 126</emma:literal>
                </emma:interpretation>
                <emma:interpretation id="interp13" emma:lang="en-US" emma:confidence="0">
                  <emma:literal>6176</emma:literal>
                </emma:interpretation>
                <emma:interpretation id="interp14" emma:lang="en-US" emma:confidence="0">
                  <emma:literal>= [26</emma:literal>
                </emma:interpretation>
              </emma:one-of>
            </emma:emma>
          </inkml:annotationXML>
          <inkml:trace contextRef="#ctx0" brushRef="#br0" timeOffset="22188.2414">3254 1048 83,'-6'-29'37,"6"29"-6,0 0-5,0 0-3,8 22-4,2 19-3,-1 4-5,-2 18-6,2 15-4,3 7 0,-8 8 1,-4-5-2,9-6-2,-9-9 2,-10-10-1,10-20 0,-8-13 0,8-13 0,0-17-10,0 0-10,14-31-8,-3-7-6,10-5-1,0-8-1,8 1 0,3-14-1</inkml:trace>
          <inkml:trace contextRef="#ctx0" brushRef="#br0" timeOffset="22547.6372">3667 1118 160,'0'0'38,"0"0"-5,0 20-16,13-24-13,15-12-4,13-3 1,8-5-1,5 2 0,1 2-1,-2 6 1,-3 6 0,-7 21-1,-12 10 1,-12 20 0,-9 15 1,-10 10-1,-10 7 3,0 9-3,-10 1 0,1-4 0,3-8 0,-5-14 0,5-7 0,6-10 0,0-14-2,5-10-5,5-18-9,0 0-11,13-23-7,2 0-2,6-13 0,13-7-1,0-10-1</inkml:trace>
          <inkml:trace contextRef="#ctx0" brushRef="#br0" timeOffset="22922.6538">4423 1170 149,'-21'46'39,"-13"9"-2,6 26-11,0-3-22,2 10-4,12-6 0,14-3 0,6-12 0,10-10 0,17-13-2,4-21 1,14-10-1,1-20 2,7-8-1,-3-18 1,0-6 1,-3-16-1,-10-7 0,-10-2 0,-12 1 1,-9 14-1,-18 6 1,-12 20 0,-10 23 1,-7 16-2,-8 21 0,-3 14 0,4 10 0,2 0 0,6 6 0,6-11 0,12-10 0,8-16-10,8-2-13,0-28-10,23 3-3,-4-13-2,4-13 1,2-12-1</inkml:trace>
          <inkml:trace contextRef="#ctx0" brushRef="#br0" timeOffset="15468.7314">1862 1637 132,'0'0'39,"0"0"-3,0 0-15,33-9-13,0-4-8,-4 5 0,4-7-6,8 15-12,-6-10-7,-1 10-8,-9 0-3,0 14-3,-8 5 0,-9 3 0</inkml:trace>
          <inkml:trace contextRef="#ctx0" brushRef="#br0" timeOffset="15671.8654">1984 1993 156,'-8'22'40,"23"-22"-6,7-14-24,17-2-11,2-4 1,2-3-14,7 2-13,1-5-11,-7 2-2,-2 9-2,-4 1-1,-4-1 9</inkml:trace>
        </inkml:traceGroup>
      </inkml:traceGroup>
    </inkml:traceGroup>
  </inkml:traceGroup>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26:52.020"/>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6F32FFAE-A60E-4A99-8DB2-376ADAF08BFA}" emma:medium="tactile" emma:mode="ink">
          <msink:context xmlns:msink="http://schemas.microsoft.com/ink/2010/main" type="inkDrawing" rotatedBoundingBox="4893,15473 8102,14864 8446,16676 5237,17285" hotPoints="8223,16041 6646,17057 4956,16244 6533,15228" semanticType="enclosure" shapeName="Ellipse">
            <msink:sourceLink direction="with" ref="{F5DC8D82-7BE7-4727-A2D5-DDAB06C3AF99}"/>
          </msink:context>
        </emma:interpretation>
      </emma:emma>
    </inkml:annotationXML>
    <inkml:trace contextRef="#ctx0" brushRef="#br0">2414 424 121,'-32'-43'38,"-8"5"0,-18-12-13,-3 1-9,-22-5-5,-13 4-5,-14-1-6,-20 7 0,-13 13 0,-10 17 0,-12 14 0,-8 22 0,-5 22 0,4 21 0,6 17 0,9 27 0,15 15 0,20 13 0,24 15 0,29 8 0,28 4 0,33 1 0,41-12 0,31-15-3,41-22 1,35-22 1,42-25 0,32-25-1,36-24 1,19-25 0,16-20 1,5-27 0,-5-11 1,-10-17-1,-30-15 1,-26-9-1,-49-11 1,-34-15-1,-52-4 2,-45-1-1,-44 3 1,-43 8-1,-42 14 1,-29 19-2,-23 15 0,-21 18 0,-7 16 0,1 12 0,9 14-7,16-6-21,29 7-13,26-5-2,17 5-1,32 1-1,9-1-1</inkml:trace>
  </inkml:traceGroup>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7:35.602"/>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BCA014B9-C471-47BD-8876-8D91094A87F1}" emma:medium="tactile" emma:mode="ink">
          <msink:context xmlns:msink="http://schemas.microsoft.com/ink/2010/main" type="writingRegion" rotatedBoundingBox="17428,7870 20835,7734 20923,9938 17516,10074"/>
        </emma:interpretation>
      </emma:emma>
    </inkml:annotationXML>
    <inkml:traceGroup>
      <inkml:annotationXML>
        <emma:emma xmlns:emma="http://www.w3.org/2003/04/emma" version="1.0">
          <emma:interpretation id="{9BBDF1B9-BD7B-4729-ABE0-B6A9A13B07A0}" emma:medium="tactile" emma:mode="ink">
            <msink:context xmlns:msink="http://schemas.microsoft.com/ink/2010/main" type="paragraph" rotatedBoundingBox="17580,7864 20835,7734 20873,8672 17617,8802" alignmentLevel="1"/>
          </emma:interpretation>
        </emma:emma>
      </inkml:annotationXML>
      <inkml:traceGroup>
        <inkml:annotationXML>
          <emma:emma xmlns:emma="http://www.w3.org/2003/04/emma" version="1.0">
            <emma:interpretation id="{FEA2D800-799C-4C4D-B4C3-6E360CB42A95}" emma:medium="tactile" emma:mode="ink">
              <msink:context xmlns:msink="http://schemas.microsoft.com/ink/2010/main" type="line" rotatedBoundingBox="17580,7864 20835,7734 20873,8672 17617,8802"/>
            </emma:interpretation>
          </emma:emma>
        </inkml:annotationXML>
        <inkml:traceGroup>
          <inkml:annotationXML>
            <emma:emma xmlns:emma="http://www.w3.org/2003/04/emma" version="1.0">
              <emma:interpretation id="{DB154C0D-E254-479E-9D5E-2A83EC7B508A}" emma:medium="tactile" emma:mode="ink">
                <msink:context xmlns:msink="http://schemas.microsoft.com/ink/2010/main" type="inkWord" rotatedBoundingBox="17580,7864 20835,7734 20873,8672 17617,8802"/>
              </emma:interpretation>
              <emma:one-of disjunction-type="recognition" id="oneOf0">
                <emma:interpretation id="interp0" emma:lang="en-US" emma:confidence="0.5">
                  <emma:literal>n=20</emma:literal>
                </emma:interpretation>
                <emma:interpretation id="interp1" emma:lang="en-US" emma:confidence="0">
                  <emma:literal>n =2 0</emma:literal>
                </emma:interpretation>
                <emma:interpretation id="interp2" emma:lang="en-US" emma:confidence="0">
                  <emma:literal>n= 20</emma:literal>
                </emma:interpretation>
                <emma:interpretation id="interp3" emma:lang="en-US" emma:confidence="0">
                  <emma:literal>n =20</emma:literal>
                </emma:interpretation>
                <emma:interpretation id="interp4" emma:lang="en-US" emma:confidence="0">
                  <emma:literal>n €2 0</emma:literal>
                </emma:interpretation>
              </emma:one-of>
            </emma:emma>
          </inkml:annotationXML>
          <inkml:trace contextRef="#ctx0" brushRef="#br0">13 29 117,'0'0'42,"0"36"-7,0 14-13,-7 9-9,7 6-8,0 13-5,0 4-1,0-1 1,0-8-1,0-8 1,0-16-1,5-12-1,1-9 1,-6-28-1,0 0 0,0-20 0,0-16 1,5-15-1,2-8 2,6-14 0,-1-7 1,9-8 0,7 0 0,4 8 0,4 9 0,-1 20 2,-1 15-1,-6 33-1,0 25 0,-6 21 0,-4 19-1,-7 9 1,-3 3-1,-8 5-1,4-7 0,-4-7 1,9-13-1,-9-15-1,7-6 1,2-17-12,-9-14-10,27-4-8,-8-10-7,2-13-1,4-9 0,4-2 1</inkml:trace>
          <inkml:trace contextRef="#ctx0" brushRef="#br0" timeOffset="187.5055">795 151 127,'0'0'40,"21"13"-1,-21-13-11,31-6-28,0-1-1,9-6 0,11 1-13,-2-1-9,4 0-7,-3 3-6,-3 6-2,-11 4 0,-11 7-1</inkml:trace>
          <inkml:trace contextRef="#ctx0" brushRef="#br0" timeOffset="359.3849">934 536 143,'0'0'38,"0"17"-6,0-17-20,32-8-13,5-2-10,3-10-11,9-2-9,4-1-5,4-12-5,6 5 2,4-8-2</inkml:trace>
          <inkml:trace contextRef="#ctx0" brushRef="#br0" timeOffset="843.7731">1825 112 128,'-11'-33'41,"11"0"-1,0-9-18,17 1-21,8 1-1,12 10 0,7 9 2,5 21-1,-3 11 1,-5 29 0,-12 14 0,-9 15-1,-15 11 0,-5 8 0,-20 2-1,-8-2 0,-10-3-1,-4-17 0,1-9-1,0-17 0,5-13 0,-3-14-1,8-23 1,6-13-1,10-15 1,8-6 0,12-11 2,10 0-1,9-2 1,8 3 0,9 19 1,2 13 0,6 15 0,-1 20 1,-8 21-1,0 14 0,-5 9 0,-5 6-1,-4 2-7,-1-10-7,-4-6-7,-6-15-6,7-14-7,1-22-3,2-6 0,3-16-1,9-16 23</inkml:trace>
          <inkml:trace contextRef="#ctx0" brushRef="#br0" timeOffset="1171.9061">2808-12 136,'-25'0'41,"-4"24"-2,4 29-14,3 20-19,8 5-7,14 12-2,12 3 0,16-14 1,13-12-2,17-12 2,7-30 0,5-18 0,0-17 0,-4-24 2,-9-9-2,-11-16 2,-15-12-1,-18-10 3,-13-1-1,-28-4 2,-7 4 1,-12 5-1,-8 9 1,1 16-11,-4 10-15,10 15-13,3 18-3,10 9-2,9 14-3,9 8 0</inkml:trace>
        </inkml:traceGroup>
      </inkml:traceGroup>
    </inkml:traceGroup>
    <inkml:traceGroup>
      <inkml:annotationXML>
        <emma:emma xmlns:emma="http://www.w3.org/2003/04/emma" version="1.0">
          <emma:interpretation id="{452922AE-CCFA-4F41-9D57-01146C248BCC}" emma:medium="tactile" emma:mode="ink">
            <msink:context xmlns:msink="http://schemas.microsoft.com/ink/2010/main" type="paragraph" rotatedBoundingBox="17448,9111 20393,8891 20470,9918 17525,10138" alignmentLevel="1"/>
          </emma:interpretation>
        </emma:emma>
      </inkml:annotationXML>
      <inkml:traceGroup>
        <inkml:annotationXML>
          <emma:emma xmlns:emma="http://www.w3.org/2003/04/emma" version="1.0">
            <emma:interpretation id="{4AAB4494-9EC2-4138-8BCE-D2849691F7DB}" emma:medium="tactile" emma:mode="ink">
              <msink:context xmlns:msink="http://schemas.microsoft.com/ink/2010/main" type="line" rotatedBoundingBox="17448,9111 20393,8891 20470,9918 17525,10138"/>
            </emma:interpretation>
          </emma:emma>
        </inkml:annotationXML>
        <inkml:traceGroup>
          <inkml:annotationXML>
            <emma:emma xmlns:emma="http://www.w3.org/2003/04/emma" version="1.0">
              <emma:interpretation id="{1658BF19-BCFA-4C9A-9371-D3EA683DDA89}" emma:medium="tactile" emma:mode="ink">
                <msink:context xmlns:msink="http://schemas.microsoft.com/ink/2010/main" type="inkWord" rotatedBoundingBox="17448,9111 20393,8891 20470,9918 17525,10138"/>
              </emma:interpretation>
              <emma:one-of disjunction-type="recognition" id="oneOf1">
                <emma:interpretation id="interp5" emma:lang="en-US" emma:confidence="0">
                  <emma:literal>d=30</emma:literal>
                </emma:interpretation>
                <emma:interpretation id="interp6" emma:lang="en-US" emma:confidence="0">
                  <emma:literal>d ~=30</emma:literal>
                </emma:interpretation>
                <emma:interpretation id="interp7" emma:lang="en-US" emma:confidence="0">
                  <emma:literal>d= 30</emma:literal>
                </emma:interpretation>
                <emma:interpretation id="interp8" emma:lang="en-US" emma:confidence="0">
                  <emma:literal>d 530</emma:literal>
                </emma:interpretation>
                <emma:interpretation id="interp9" emma:lang="en-US" emma:confidence="0">
                  <emma:literal>do 30</emma:literal>
                </emma:interpretation>
              </emma:one-of>
            </emma:emma>
          </inkml:annotationXML>
          <inkml:trace contextRef="#ctx0" brushRef="#br0" timeOffset="24436.3148">277 1578 112,'-17'-36'37,"-5"8"-8,-6 1-9,-3 11-7,-4 16-6,-8 13-5,1 26-1,0 10 0,4 17-1,9 11-1,2 5 0,12-2 0,15-5-1,0-5 1,22-18-1,6-17 1,8-15-1,2-20 1,0-17 1,2-12 0,-2-13 1,-4-11 0,-4-12-1,-7-9 0,-3-14 1,-3-1-1,-3-11 0,-4-2 0,0 1-1,-1 13 1,-3 15 1,-6 23 0,0 27-1,0 23 1,-6 52 0,6 19-1,-7 19 1,7 11 0,0 8-1,0-7-1,14-2-1,1-17 0,6-13-5,-2-24-8,6-11-9,0-15-8,0-20-2,-1 0-2,2-26 3,-2 1 2</inkml:trace>
          <inkml:trace contextRef="#ctx0" brushRef="#br0" timeOffset="24686.3227">735 1594 140,'0'0'35,"26"0"-3,2-8-22,15-6-11,6 0-10,-1-3-9,4 2-7,-8 3-5,-10 12-4,-6 9 0,-12 9 0</inkml:trace>
          <inkml:trace contextRef="#ctx0" brushRef="#br0" timeOffset="24883.8204">829 1995 133,'21'0'36,"5"-20"-6,10 8-17,8-8-12,3-3 0,6-6-8,2 2-12,4-2-8,1-1-9,-1-8 1,-2-3-2,4-3 1</inkml:trace>
          <inkml:trace contextRef="#ctx0" brushRef="#br0" timeOffset="25276.9648">1675 1382 127,'-28'-13'37,"6"5"1,22 8-13,-6-24-24,33 5-2,15-4 1,13 3-1,10 3 0,4 5 0,-1 3 0,-6 9 0,-17 15 0,-23 6 1,-22 8 0,-11 15 0,-26-1 0,-6 6 1,-11-3 0,-2-4-1,4-9 0,9-1 0,14-13 0,10-6-1,19-13 1,19 0-1,16 0 0,12 0 1,12 0 0,9 7-1,-5 12 1,-1 5 1,-18 8-1,-10 9 1,-19 4 0,-15-3 0,-25 2-2,-12-1 0,-10-7-1,-7-17-11,11-6-13,-3-13-9,17-9-1,29 9 0,-14-44 1,35 7 0</inkml:trace>
          <inkml:trace contextRef="#ctx0" brushRef="#br0" timeOffset="25589.4699">2736 1337 129,'-43'58'36,"-4"15"0,0 9-14,9 10-22,11 3-2,18-7 0,17-13 0,14-23 1,10-22 2,11-17-1,4-20 0,-1-18 1,0-22 1,-11-13-1,-10-14 1,-15-10-1,-10-6-2,-9-6 0,-4-7 1,-7 4-10,5 16-13,-3 10-11,3 11-4,5 23 1,4 5-2,6 13 1</inkml:trace>
        </inkml:traceGroup>
      </inkml:traceGroup>
    </inkml:traceGroup>
  </inkml:traceGroup>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7:56.879"/>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40CFD126-A30A-4C11-9A36-04677973FD26}" emma:medium="tactile" emma:mode="ink">
          <msink:context xmlns:msink="http://schemas.microsoft.com/ink/2010/main" type="writingRegion" rotatedBoundingBox="3753,5923 20791,4545 21487,13149 4449,14527"/>
        </emma:interpretation>
      </emma:emma>
    </inkml:annotationXML>
    <inkml:traceGroup>
      <inkml:annotationXML>
        <emma:emma xmlns:emma="http://www.w3.org/2003/04/emma" version="1.0">
          <emma:interpretation id="{33FB3D48-E5B3-4AF5-A257-CD28A129A2A6}" emma:medium="tactile" emma:mode="ink">
            <msink:context xmlns:msink="http://schemas.microsoft.com/ink/2010/main" type="paragraph" rotatedBoundingBox="6613,5340 20876,5437 20866,6882 6603,6785" alignmentLevel="2"/>
          </emma:interpretation>
        </emma:emma>
      </inkml:annotationXML>
      <inkml:traceGroup>
        <inkml:annotationXML>
          <emma:emma xmlns:emma="http://www.w3.org/2003/04/emma" version="1.0">
            <emma:interpretation id="{D45E3B51-E55C-4DD0-B6AE-F89BFAB94F96}" emma:medium="tactile" emma:mode="ink">
              <msink:context xmlns:msink="http://schemas.microsoft.com/ink/2010/main" type="line" rotatedBoundingBox="6613,5340 20876,5437 20866,6882 6603,6785"/>
            </emma:interpretation>
          </emma:emma>
        </inkml:annotationXML>
        <inkml:traceGroup>
          <inkml:annotationXML>
            <emma:emma xmlns:emma="http://www.w3.org/2003/04/emma" version="1.0">
              <emma:interpretation id="{E158453B-C5A2-44FC-82D2-CE35D095428A}" emma:medium="tactile" emma:mode="ink">
                <msink:context xmlns:msink="http://schemas.microsoft.com/ink/2010/main" type="inkWord" rotatedBoundingBox="6613,5340 10878,5369 10869,6746 6603,6717"/>
              </emma:interpretation>
              <emma:one-of disjunction-type="recognition" id="oneOf0">
                <emma:interpretation id="interp0" emma:lang="en-US" emma:confidence="0">
                  <emma:literal>+30130</emma:literal>
                </emma:interpretation>
                <emma:interpretation id="interp1" emma:lang="en-US" emma:confidence="0">
                  <emma:literal>+30 +30</emma:literal>
                </emma:interpretation>
                <emma:interpretation id="interp2" emma:lang="en-US" emma:confidence="0">
                  <emma:literal>+300 +30</emma:literal>
                </emma:interpretation>
                <emma:interpretation id="interp3" emma:lang="en-US" emma:confidence="0">
                  <emma:literal>+30+30</emma:literal>
                </emma:interpretation>
                <emma:interpretation id="interp4" emma:lang="en-US" emma:confidence="0">
                  <emma:literal>+330 +30</emma:literal>
                </emma:interpretation>
              </emma:one-of>
            </emma:emma>
          </inkml:annotationXML>
          <inkml:trace contextRef="#ctx0" brushRef="#br0">-6 382 105,'0'0'37,"-12"-27"-1,12 27-12,37-44-10,-4 15-11,9 0-2,2-2-9,16-4-6,-7-1-10,5 7-7,-2-4-5,-3 4-3,-3-1 0,-7-2 11</inkml:trace>
          <inkml:trace contextRef="#ctx0" brushRef="#br0" timeOffset="-187.5023">287-251 121,'-15'21'39,"15"9"-4,-12 14-17,18 11-8,2 8-12,2 1 2,6 14-1,0-6 0,3-3-1,1 0 2,0-14-1,-8-6 0,4-10-7,-7-10-7,-2-8-6,-7-21-5,0 18-5,0-18-4,-16-10-1,16 10 0,-32-31 30</inkml:trace>
          <inkml:trace contextRef="#ctx0" brushRef="#br0" timeOffset="453.1736">664-185 121,'-13'-28'41,"13"-2"-3,0-6-16,20 3-13,7-3-10,1 2 1,7 14 0,-1 3 0,0 17 0,-9 9 0,-9 12 0,-13 17 0,-10 10 0,-8 4-1,-7 8 1,-4-2 0,-5-3-1,6-12 0,4-10 1,3-10-1,18-23 1,0 0-1,0 0 1,40-20 0,1 6 0,8 3 0,4 11 0,-3 6 0,-3 18 0,-11 11-1,-11 10 0,-25 13 1,-12 5-1,-16-2 1,-8-3-1,-9-3 1,1-18 0,2-11-1,8-8-11,6-23-10,15-16-9,13-11-4,0-12-1,25-19-1,15-4 2</inkml:trace>
          <inkml:trace contextRef="#ctx0" brushRef="#br0" timeOffset="750.0197">1290-351 148,'-25'69'38,"3"7"-6,3 1-21,16-2-12,6-7 0,15-7 0,4-21 0,6-13-1,4-18 1,2-9 0,-4-22 1,-4-8-1,-11-7 2,-9-11-1,-6-13 1,-15 0-1,-10-16 1,1-1 0,-5 4-8,5 1-9,14 9-11,10 11-7,13 9-2,20 8-4,12 26-1,17 10 19</inkml:trace>
          <inkml:trace contextRef="#ctx0" brushRef="#br0" timeOffset="1281.3239">2817 141 105,'0'0'41,"0"0"-3,25-19-9,3 1-15,13-7-14,9 0-1,5-8-7,7 3-12,-5-6-9,2-1-6,-3-1-1,-6-4-1,0 2 0</inkml:trace>
          <inkml:trace contextRef="#ctx0" brushRef="#br0" timeOffset="1093.7788">2932-385 150,'-7'37'41,"7"21"-6,0 11-25,0 16-11,11 3-1,10-3 0,3 0 0,-2-8 0,3-17-11,-9-18-10,4-17-6,-20-25-7,27 13 0,-27-13-1,0-21 0</inkml:trace>
          <inkml:trace contextRef="#ctx0" brushRef="#br0" timeOffset="1721.2797">3454-493 128,'-20'0'41,"20"0"-2,-10-21-15,10 21-20,40-34-4,0 17 0,4-3 0,6 5-1,-4 8 1,-2 7 0,-10 15 1,-18 6-2,-16 13 1,-7 5 0,-18 10 1,-6-3-1,-5-6-1,-2-7 0,8-4 1,5-10-1,25-19 0,0 0 0,0 0 0,21-14 1,17 6 0,7 8 0,2 3 0,1 16 0,-5 12 1,-11 13-1,-7 4 0,-17 6 0,-8 4 0,-21-5 0,-5-3-1,-7-14-1,2-13-3,0-9-11,2-21-9,11-9-8,9-11-3,9-12-1,17-10 1,12-9 1</inkml:trace>
          <inkml:trace contextRef="#ctx0" brushRef="#br0" timeOffset="1986.9115">3999-525 142,'-21'53'36,"5"22"-2,-5 9-18,8 4-17,13 2-1,7-5 1,14-19 0,13-20 2,7-24-1,0-22 1,5-22-1,4-16 1,-14-16 0,-7-11 0,-11-12 0,-18-9-1,-9-2 0,-9-3-6,-10-1-16,-6 11-14,-1 9-3,4 11-1,4 13-1,11 12-2</inkml:trace>
        </inkml:traceGroup>
        <inkml:traceGroup>
          <inkml:annotationXML>
            <emma:emma xmlns:emma="http://www.w3.org/2003/04/emma" version="1.0">
              <emma:interpretation id="{B4E34AA7-B898-46C8-96EE-2E23559B2AF0}" emma:medium="tactile" emma:mode="ink">
                <msink:context xmlns:msink="http://schemas.microsoft.com/ink/2010/main" type="inkWord" rotatedBoundingBox="17672,5528 20875,5550 20866,6882 17662,6860"/>
              </emma:interpretation>
              <emma:one-of disjunction-type="recognition" id="oneOf1">
                <emma:interpretation id="interp5" emma:lang="en-US" emma:confidence="0">
                  <emma:literal>An-8</emma:literal>
                </emma:interpretation>
                <emma:interpretation id="interp6" emma:lang="en-US" emma:confidence="0">
                  <emma:literal>an-8</emma:literal>
                </emma:interpretation>
                <emma:interpretation id="interp7" emma:lang="en-US" emma:confidence="0">
                  <emma:literal>air-8</emma:literal>
                </emma:interpretation>
                <emma:interpretation id="interp8" emma:lang="en-US" emma:confidence="0">
                  <emma:literal>Air-8</emma:literal>
                </emma:interpretation>
                <emma:interpretation id="interp9" emma:lang="en-US" emma:confidence="0">
                  <emma:literal>Ann-8</emma:literal>
                </emma:interpretation>
              </emma:one-of>
            </emma:emma>
          </inkml:annotationXML>
          <inkml:trace contextRef="#ctx0" brushRef="#br0" timeOffset="5155.7532">11404-20 102,'4'-30'38,"-4"-4"-1,-9-4-12,-3 3-9,-5 2-8,-10 13-6,-5 5 0,-4 15 1,-3 15-3,-3 14 1,3 17-2,2 16 2,4 7-2,10 3 1,9 2-1,9-1 1,5-12 0,13-8 0,7-18 0,7-10-1,4-18 1,6-7 0,-3-22-1,-2-8 0,0-13 0,-2-7 0,-7-10 1,-6-6-1,-3 3 0,-3 3 1,-4 9 0,-1 14 0,-6 16 1,0 21-1,0 23 1,0 18-1,0 14 0,7 10 1,-7 7-1,6-1 0,-6-2 0,9-13-2,3-1-14,-3-10-7,3-12-10,-5-13-2,-7-20-1,28 13 0,-9-26 1</inkml:trace>
          <inkml:trace contextRef="#ctx0" brushRef="#br0" timeOffset="5358.8746">11682 280 143,'-7'51'36,"-5"7"-3,5 5-18,-1-4-16,1-4 1,7-13 0,0-9-1,0-10-11,0-23-12,26 6-9,-7-19-2,8-14 0,2-10-1,8-9 0</inkml:trace>
          <inkml:trace contextRef="#ctx0" brushRef="#br0" timeOffset="5546.4169">12159 15 154,'0'0'37,"0"20"-4,15-20-32,15 0-1,8-12 0,11 1-7,5-5-14,4 0-9,2 2-6,-5 8 0,-10-3-1,-8 18 0</inkml:trace>
          <inkml:trace contextRef="#ctx0" brushRef="#br0" timeOffset="5765.1723">12307 566 153,'0'0'36,"28"6"-2,-3-9-27,6-10-6,6-9-1,4 2-1,3-10-15,6 1-11,3-10-8,3 2-1,2-11-2,-1 3 2,-2-4-2</inkml:trace>
          <inkml:trace contextRef="#ctx0" brushRef="#br0" timeOffset="5983.8886">13044 19 138,'0'0'37,"0"0"0,0 0-18,28 0-20,10-7 1,11-9-7,7 0-4,0-7-9,3-3-12,1 0-4,-3-6-1,4 2 0,-1 0 0</inkml:trace>
          <inkml:trace contextRef="#ctx0" brushRef="#br0" timeOffset="6405.7783">14147-604 146,'-42'-12'39,"-13"12"0,-17 14-13,1 6-25,2 4-1,7 5-1,13 0-2,11 1 1,23-1-1,15-8 1,22 8-1,17-7 1,12 8 0,11-2 0,9 14 1,1 1 0,-3 3 1,-8 12 0,-13 0 1,-15 8 0,-23-1 0,-14 1 0,-20-6 0,-14-7 0,-8-10-1,-4-10 0,-3-18 0,4-15 0,10-15-1,8-18 0,13-15 1,11-11-1,18-14 2,12-5-1,12-8 0,11-2-1,4 8 2,3 0-2,4 14-10,-10 1-14,-10 12-11,-12 2 0,-10 9-1,-15 6-1,-6 7-1</inkml:trace>
        </inkml:traceGroup>
      </inkml:traceGroup>
    </inkml:traceGroup>
    <inkml:traceGroup>
      <inkml:annotationXML>
        <emma:emma xmlns:emma="http://www.w3.org/2003/04/emma" version="1.0">
          <emma:interpretation id="{4C1AEF17-9BFF-4F40-B1C4-2CC2A045CD2E}" emma:medium="tactile" emma:mode="ink">
            <msink:context xmlns:msink="http://schemas.microsoft.com/ink/2010/main" type="paragraph" rotatedBoundingBox="4189,11362 15364,10401 15521,12233 4346,13194" alignmentLevel="1"/>
          </emma:interpretation>
        </emma:emma>
      </inkml:annotationXML>
      <inkml:traceGroup>
        <inkml:annotationXML>
          <emma:emma xmlns:emma="http://www.w3.org/2003/04/emma" version="1.0">
            <emma:interpretation id="{1A9282E5-7374-4124-BEA2-D00AB1F2160B}" emma:medium="tactile" emma:mode="ink">
              <msink:context xmlns:msink="http://schemas.microsoft.com/ink/2010/main" type="line" rotatedBoundingBox="4189,11362 15364,10401 15521,12233 4346,13194"/>
            </emma:interpretation>
          </emma:emma>
        </inkml:annotationXML>
        <inkml:traceGroup>
          <inkml:annotationXML>
            <emma:emma xmlns:emma="http://www.w3.org/2003/04/emma" version="1.0">
              <emma:interpretation id="{5D16566F-D710-4038-984A-EA8276D552A8}" emma:medium="tactile" emma:mode="ink">
                <msink:context xmlns:msink="http://schemas.microsoft.com/ink/2010/main" type="inkWord" rotatedBoundingBox="4189,11362 15364,10401 15521,12233 4346,13194"/>
              </emma:interpretation>
              <emma:one-of disjunction-type="recognition" id="oneOf2">
                <emma:interpretation id="interp10" emma:lang="en-US" emma:confidence="0">
                  <emma:literal>920=-8+30120-1)</emma:literal>
                </emma:interpretation>
                <emma:interpretation id="interp11" emma:lang="en-US" emma:confidence="0">
                  <emma:literal>920=-8+301720-1)</emma:literal>
                </emma:interpretation>
                <emma:interpretation id="interp12" emma:lang="en-US" emma:confidence="0">
                  <emma:literal>920=-8+30620-1)</emma:literal>
                </emma:interpretation>
                <emma:interpretation id="interp13" emma:lang="en-US" emma:confidence="0">
                  <emma:literal>920=-8+301220-1)</emma:literal>
                </emma:interpretation>
                <emma:interpretation id="interp14" emma:lang="en-US" emma:confidence="0">
                  <emma:literal>920=-8+306220-1)</emma:literal>
                </emma:interpretation>
              </emma:one-of>
            </emma:emma>
          </inkml:annotationXML>
          <inkml:trace contextRef="#ctx0" brushRef="#br0" timeOffset="9077.7216">-133 6196 125,'10'24'38,"9"-24"-1,14 0-13,4-10-24,4-12-14,12 2-15,-6-10-9,3-4-4,-1 3 0,-4-5-1</inkml:trace>
          <inkml:trace contextRef="#ctx0" brushRef="#br0" timeOffset="9608.9852">713 5717 130,'-21'15'40,"21"-15"-3,28 0-21,7-9-16,21 2-1,11-7 0,3-1 0,6 1 1,0 1-14,-9 3-11,-4-5-10,-9 5 0,-8 0-1,-9 2 0,0-1-1</inkml:trace>
          <inkml:trace contextRef="#ctx0" brushRef="#br0" timeOffset="10109.0055">1868 5170 149,'-74'17'38,"2"10"-2,-10 2-26,11 2-9,13 3-3,16-5 1,14-8-1,11 1 1,17-22-1,30 29 1,11-15-1,12 3 1,18 12 0,1 5 1,11 6 0,-4 9 0,-4 10 0,-11 7 1,-16 11 0,-15-2 0,-18 0 0,-15-2 0,-23-4 1,-6-11-3,-8-11 2,0-12-3,-7-18 1,3-17 0,5-7 0,7-18 1,2-19-2,13-19 2,6-12-1,8-14 1,11-23 1,15-6-2,10-7 2,9 2-2,5 11 2,3 11-1,2 15 0,-6 22-10,-2 32-9,-12 19-8,-4 22-7,-6 24-1,-4 14-2,-1 5 2,1 12 12</inkml:trace>
          <inkml:trace contextRef="#ctx0" brushRef="#br0" timeOffset="10374.631">2894 5338 130,'0'19'38,"0"20"-2,0 21-10,0 17-22,0 4-5,10 8 0,-10-2 1,7-8-1,-4-13-5,3-8-10,-6-22-10,6-7-7,-6-29-1,-6 21-1,6-21 0,-22-28 0</inkml:trace>
          <inkml:trace contextRef="#ctx0" brushRef="#br0" timeOffset="10563.6272">2705 5817 124,'0'0'41,"35"0"-4,1 0-14,17-13-18,9 5-5,2 2-1,9-3 1,-11-5-14,1-1-11,-7 9-10,-9-8-3,-6 5-4,-8-4 1,-10 5 8</inkml:trace>
          <inkml:trace contextRef="#ctx0" brushRef="#br0" timeOffset="7937.1025">-1938 5722 82,'-9'-43'36,"-4"-14"-9,-7 5-5,-6 0-6,4 3-2,-11 6-5,2 19-3,-2 11-5,-6 20 2,2 26-1,2 20-2,-3 14 0,8 19-1,2 11 0,11 3 1,6 3 0,11-10-1,8-8 2,5-10-1,10-16 0,5-15 1,6-23-2,-1-11 1,2-18-2,-2-14 1,-4-14-1,-2-16 1,-5-8-1,-3-19 1,-6-7 0,2-11 1,-6-4-1,1 7 1,-3 13 1,1 15 1,-8 23-1,0 43 0,0 0 0,6 66 0,-6 12 0,0 13 0,0 3-1,0 7-1,7-7 3,-4-12-1,7-17-1,-2-20-7,6-9-13,-14-36-9,30 20-7,-13-30-1,4-9 0,1-1-1</inkml:trace>
          <inkml:trace contextRef="#ctx0" brushRef="#br0" timeOffset="8405.8364">-1655 6240 123,'0'0'37,"-24"-29"-6,24 9-12,7-10-15,7 1-4,6 0 0,8 6-1,2 8 1,2 11 0,-2 13 1,-4 17 0,-7 11 1,-10 14-1,-9 12 1,-9-3 0,-11 12 0,-5-6-2,-5-8 1,-5-8-2,1-12 1,0-12-2,0-17 1,6-9-1,9-15 1,10-12 0,9-5 0,0-4 1,21 1-1,1-1 2,12 14-1,1 7 1,5 15 0,-3 9-1,-3 13 1,-6 10-1,-3 0 1,-11 5-1,6-1-8,-13-7-9,2-6-7,-9-23-6,17 7-6,-17-7 0,36-30-1,-14 3 6</inkml:trace>
          <inkml:trace contextRef="#ctx0" brushRef="#br0" timeOffset="8702.71">-1106 6168 139,'-20'20'38,"5"18"-10,8 11-12,1 5-13,6-2-3,6-4 0,7-4-1,6-17 0,2-14 0,7-13-1,0-13 2,1-14-1,-1-9 0,-3-7 0,-4-8 1,-7-8-2,-2-1 2,-4-3-1,-8 2 0,0 11 0,3-1-5,7 10-9,-3 10-9,14 9-9,-1 8-3,14-1 0,3 7-1,9-7 14</inkml:trace>
          <inkml:trace contextRef="#ctx0" brushRef="#br0" timeOffset="8921.4667">-270 5674 117,'20'0'37,"-5"-4"0,13-6-17,12-5-20,4 1 0,11-8-10,-5 0-10,1 13-8,-8 9-6,-5 0-2,-17 17 0,-14 16 0</inkml:trace>
          <inkml:trace contextRef="#ctx0" brushRef="#br0" timeOffset="11454.4395">3894 5308 119,'-26'-15'41,"5"-5"-5,12-8-11,3-10-12,14-6-11,12 2-4,8-3 1,12 6 0,3 4 0,4 7 0,-4 18 0,-4 14 0,-5 17 0,-16 15 1,-6 12 0,-18 13-1,-9 11 2,-10 7-2,-6-6 1,-4 1 0,1-15 0,6-6 0,-5-14 0,17-15 1,16-24-2,0 0 1,0 0-1,21 0 1,8 0-1,11 8 1,3 8 0,0 11-1,-8 14 1,-4 12 1,-10 6-1,-16 6 0,-16-1 1,-11-5-1,-12-7 1,-8-7 0,-3-16 0,1-8-1,-2-14 0,9-7-2,0-13-9,19-3-7,7-18-6,17-5-7,13-4-3,15-14 0,8-2 0,20-20 0</inkml:trace>
          <inkml:trace contextRef="#ctx0" brushRef="#br0" timeOffset="11813.813">4733 4954 129,'-46'46'35,"-4"23"0,-6 24-15,3 18-13,7 5-7,11 6 0,13 4 0,13-11 0,16-20 0,15-15-1,14-28 1,9-23 0,10-20-1,-1-20 0,-1-23 0,5-18-1,-10-13 2,-9-16-2,-10-13 2,-13-7 0,-8-6 1,-8 0-1,-9 6 1,-4 9-1,-2 17 1,3 15 0,5 23-6,7 11-7,0 26-7,16 9-6,5 8-7,7-2-3,6-1-1,5-3 0,4-3 15</inkml:trace>
          <inkml:trace contextRef="#ctx0" brushRef="#br0" timeOffset="12110.706">5726 4607 136,'-31'30'37,"-5"28"-3,-9 24-16,2 31-15,-1 20-3,6 12-1,7 1 1,10 0 0,21-16 0,0-12 0,24-24-2,4-23 1,13-28-1,6-26-1,3-8-9,-6-17-8,3-2-8,-2-11-6,-10-6-2,-1 4 1,-8-6 0,-5 13 17</inkml:trace>
          <inkml:trace contextRef="#ctx0" brushRef="#br0" timeOffset="13704.5264">5982 5190 99,'-29'-30'35,"24"2"-1,5-9-9,9-4-9,4-6-8,11-4-8,13 1 0,0 0 1,4 12-1,6 10 0,6 15 0,-4 20 0,-4 21 0,-6 21 1,-13 25-1,-11 14 0,-8 12 0,-10 9 2,-17 3-3,-13-3 2,0-7-2,-7-16 1,0-12 0,2-17 0,2-20 0,-4-14-1,8-23 1,6-8 0,2-13-1,6-11 1,8-18-1,10-3 1,0-2 0,16 2 1,9 2 0,2 18 0,10 16-1,2 17 1,4 21 0,3 18-2,-14 16 0,2 6 0,-6 5 1,-4-1-1,-5-7 1,-9-12-1,0-7-8,-5-23-8,-5-16-8,25 0-6,-10-16-4,5-11-1,5-17 0,5-15 9</inkml:trace>
          <inkml:trace contextRef="#ctx0" brushRef="#br0" timeOffset="14016.9984">6859 4813 137,'-31'63'36,"6"27"-6,1 22-15,4 7-11,2 7-5,11-3 2,7-8-2,14-14 0,7-33 0,10-20-1,0-32 1,3-16-1,4-22 1,-2-20 0,-7-17 1,-2-16 0,-8-16 0,-9-5 0,0-9 0,-1 0 0,-1 14 1,-3 7-8,7 24-9,2 16-9,0 28-7,7 16-4,1 16 0,3 13 0,0 9 12</inkml:trace>
          <inkml:trace contextRef="#ctx0" brushRef="#br0" timeOffset="14204.5401">7395 5379 151,'24'0'38,"-24"0"-6,41-7-20,-10 7-14,2-8 1,3 8-10,1-8-10,0 4-9,1-10-5,-8 3-1,-2-10-1,-3 5 1</inkml:trace>
          <inkml:trace contextRef="#ctx0" brushRef="#br0" timeOffset="14423.2584">7941 4920 118,'11'44'35,"-11"7"-3,0 22-12,-14 9-12,6 12-8,8-3 0,0-9 0,0-1 0,0-23-2,0-15-13,11-21-12,5-22-7,0-15 0,2-15 0,2-17-1,4-13 4</inkml:trace>
          <inkml:trace contextRef="#ctx0" brushRef="#br0" timeOffset="14720.1794">8147 4258 137,'0'0'35,"-18"28"-5,37 1-20,23 10-10,14 12 1,23 11 0,4 12-1,7 8 0,0 6 0,-6 14 1,-14 12-2,-18-3 2,-23 11 0,-29 1-1,-19-4 1,-22 3-1,-18-13 1,-13-6-2,-6-9 2,-3-15-2,2-18-17,12-11-12,8-14-7,9-13-1,8-1-3,4-22 0</inkml:trace>
        </inkml:traceGroup>
      </inkml:traceGroup>
    </inkml:traceGroup>
    <inkml:traceGroup>
      <inkml:annotationXML>
        <emma:emma xmlns:emma="http://www.w3.org/2003/04/emma" version="1.0">
          <emma:interpretation id="{0FD4EA79-B19B-4DB8-9D02-248BB0F32E53}" emma:medium="tactile" emma:mode="ink">
            <msink:context xmlns:msink="http://schemas.microsoft.com/ink/2010/main" type="paragraph" rotatedBoundingBox="6540,13458 10279,13156 10351,14050 6612,14352" alignmentLevel="2"/>
          </emma:interpretation>
        </emma:emma>
      </inkml:annotationXML>
      <inkml:traceGroup>
        <inkml:annotationXML>
          <emma:emma xmlns:emma="http://www.w3.org/2003/04/emma" version="1.0">
            <emma:interpretation id="{A5B1EE26-198D-4C27-BC92-4CA2F11741AC}" emma:medium="tactile" emma:mode="ink">
              <msink:context xmlns:msink="http://schemas.microsoft.com/ink/2010/main" type="line" rotatedBoundingBox="6540,13458 10279,13156 10351,14050 6612,14352"/>
            </emma:interpretation>
          </emma:emma>
        </inkml:annotationXML>
        <inkml:traceGroup>
          <inkml:annotationXML>
            <emma:emma xmlns:emma="http://www.w3.org/2003/04/emma" version="1.0">
              <emma:interpretation id="{20B78F91-BB96-4A1C-BA89-58D226BF30AD}" emma:medium="tactile" emma:mode="ink">
                <msink:context xmlns:msink="http://schemas.microsoft.com/ink/2010/main" type="inkWord" rotatedBoundingBox="8206,13323 10279,13156 10351,14050 8278,14217">
                  <msink:destinationLink direction="with" ref="{57AC5D19-62DC-4E2E-BCAA-3DEE5D3D1FE5}"/>
                </msink:context>
              </emma:interpretation>
              <emma:one-of disjunction-type="recognition" id="oneOf3">
                <emma:interpretation id="interp15" emma:lang="en-US" emma:confidence="0">
                  <emma:literal>=562</emma:literal>
                </emma:interpretation>
                <emma:interpretation id="interp16" emma:lang="en-US" emma:confidence="1">
                  <emma:literal>= 562</emma:literal>
                </emma:interpretation>
                <emma:interpretation id="interp17" emma:lang="en-US" emma:confidence="0">
                  <emma:literal>€562</emma:literal>
                </emma:interpretation>
                <emma:interpretation id="interp18" emma:lang="en-US" emma:confidence="0">
                  <emma:literal>5562</emma:literal>
                </emma:interpretation>
                <emma:interpretation id="interp19" emma:lang="en-US" emma:confidence="0">
                  <emma:literal>2562</emma:literal>
                </emma:interpretation>
              </emma:one-of>
            </emma:emma>
          </inkml:annotationXML>
          <inkml:trace contextRef="#ctx0" brushRef="#br0" timeOffset="20423.424">1953 7275 18,'24'-20'11,"-24"20"0,34-26 1,-13 19 3,-21 7 8,33-20 0,-33 20 0,23-9 0,-23 9-2,0 0-3,-31-6-3,6 6-4,-17 9-9,-3-3-1,-6 1-1,-2 1 0,3 4 0,2 4 1,6 0-1,9 5 1,5 0-1,8 10 0,10 5 0,10 9 1,0-2-1,9 5 0,-2-2 0,2 5 0,3-9 0,-5-12 0,1-8-1,-8-22 1,0 0 0,19-6-1,-10-17 1,4-6 0,8-7-1,5 1 1,8 5-1,1 13 1,7 2 0,5 15 0,-3 10 0,-1 18 0,-6 8 1,-12 8 0,-8 13-1,-17-5 1,-6 8 0,-14-3 0,-10-7-1,-10-8 1,-1-10-2,-4-11 1,6-9-2,-2-12-10,13-12-9,7-11-6,12-7-6,9-12-3,26-1 0,6-8-1,14-9 11</inkml:trace>
          <inkml:trace contextRef="#ctx0" brushRef="#br0" timeOffset="20829.6938">2465 7114 159,'0'0'38,"-16"37"-7,-7 12-20,3 18-11,4 13 0,8 7 1,1 1-1,7 1 0,10-9-1,8-8 0,4-14 0,6-18 1,1-15 0,10-11-1,8-14 1,7-21-1,4-1 1,1-14 0,-9-6 0,-1-11-1,-8-5 1,-15-6 0,-18 6-1,-17 5 1,-22 3 0,-6 18 0,-9 13 1,-2 19 0,-7 26-1,4 14 1,4 8-1,7 13 1,12 1-2,9 1 1,11-8 0,8-8-1,16-6-3,8-19-13,16-9-11,1-13-7,8-13-3,5-10-1,2-12-1,3-7 7</inkml:trace>
          <inkml:trace contextRef="#ctx0" brushRef="#br0" timeOffset="21360.9464">3316 7189 154,'0'-32'41,"3"4"-7,15-15-20,6 4-15,17 6 0,5 1-1,4 24 1,-2 15 0,0 23 0,-12 15 0,-6 20 1,-15 10-1,-15 11 1,-6 8 1,-16-6-1,-6-8 0,-9-14 0,-5-8 0,4-15 0,-3-8 0,1-18 1,0-11 0,5-13-1,5-12 1,2-6-1,9-11 1,9-1 0,10 2-2,0 5 1,19 2-1,6 14-1,5 14 1,8 14 1,-1 14-1,0 3 0,0 11 1,-9 0 0,-2 2 0,-5-11 1,-11-1-1,0-9-1,-10-23-11,0 0-11,0 0-6,11-23-7,-11-5-3,6-13 0,-6-10-2</inkml:trace>
          <inkml:trace contextRef="#ctx0" brushRef="#br0" timeOffset="15298.2926">-18 7640 128,'-18'7'41,"3"-1"0,15-6-11,0 0-23,28 0-8,17-13-1,9-3 1,14 2-1,0-2-3,8 2-13,-2 2-10,-11 5-8,-10 7 0,-17 15-1,-20 6-1,-16 6 0</inkml:trace>
          <inkml:trace contextRef="#ctx0" brushRef="#br0" timeOffset="15470.1612">238 8049 167,'34'13'36,"1"-20"-3,16-1-32,7 1-1,4-9-1,2 8-10,-4-13-16,-2 0-8,-5-1-1,-11 2-2,0-2-1,-10 6-1</inkml:trace>
        </inkml:traceGroup>
      </inkml:traceGroup>
    </inkml:traceGroup>
  </inkml:traceGroup>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8:19.177"/>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57AC5D19-62DC-4E2E-BCAA-3DEE5D3D1FE5}" emma:medium="tactile" emma:mode="ink">
          <msink:context xmlns:msink="http://schemas.microsoft.com/ink/2010/main" type="inkDrawing" rotatedBoundingBox="7543,13138 11053,12298 11544,14347 8034,15188" hotPoints="11012,12780 11091,14589 7766,14735 7686,12926" semanticType="enclosure" shapeName="Rectangle">
            <msink:sourceLink direction="with" ref="{20B78F91-BB96-4A1C-BA89-58D226BF30AD}"/>
          </msink:context>
        </emma:interpretation>
      </emma:emma>
    </inkml:annotationXML>
    <inkml:trace contextRef="#ctx0" brushRef="#br0">3036 159 107,'0'0'39,"8"-23"-2,-8 23-12,-37-15-11,5 15-8,-16-8-5,-14 8 0,-7-6-1,-19 6 1,-9-7-1,-20 7 0,-13 0 1,-15 7 0,-13 5-1,-12-1 1,-8 8-1,-3-3 1,-5 7-1,8 0 0,13-2 0,10 2 0,12 2-1,16-3 1,17 1 0,14 1-1,15 4 1,10 5 0,11 1-1,10 6 1,9 0 0,8 8 0,11 4 1,10 4-1,12 11 0,0 14-1,25 7 3,-4 12-3,8 13 2,4 7-1,-8-2 0,4-1 0,-1-2 1,-5-18-1,-3-3-1,2-22 1,5-14 0,5-12 0,9-11 0,10-14 0,10-6 0,20-12 0,17-6 0,18-5 0,15-5 1,18 1-2,16 1 1,21-2 1,5 5-2,2 2 1,-4 6-1,1-8 1,-10 8 0,-9-9-1,-16-6 1,-20 1-1,-14-5 1,-18-7 1,-19-7 0,-15-11 0,-11-2-1,-14-13 1,-10-10 0,-6-11 0,-7-10-1,-5-19 0,-1-8-1,1-14 0,0-6 1,5-10-2,-1 2 1,5 13-1,-4 14 0,0 18 1,-8 14 0,-6 21 0,-14 21 0,-12 14 1,-12 9 3,-15 10-2,-14 4 0,-17 1 0,-13 0 0,-17 6 0,-13-8 0,-10 8-1,-7-5 0,-1 1 1,1-1 0,1-3-1,11 8 0,10-6-7,6 6-11,16 0-17,11 14-4,10-8-3,10 9-2,10-8 1</inkml:trace>
  </inkml:traceGroup>
</inkml:ink>
</file>

<file path=ppt/ink/ink4.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12T14:31:32.793"/>
    </inkml:context>
    <inkml:brush xml:id="br0">
      <inkml:brushProperty name="width" value="0.1" units="cm"/>
      <inkml:brushProperty name="height" value="0.1" units="cm"/>
      <inkml:brushProperty name="color" value="#78310A"/>
      <inkml:brushProperty name="fitToCurve" value="1"/>
    </inkml:brush>
  </inkml:definitions>
  <inkml:traceGroup>
    <inkml:annotationXML>
      <emma:emma xmlns:emma="http://www.w3.org/2003/04/emma" version="1.0">
        <emma:interpretation id="{A0BFB2A7-30C4-4084-A45D-F4B0B202006E}" emma:medium="tactile" emma:mode="ink">
          <msink:context xmlns:msink="http://schemas.microsoft.com/ink/2010/main" type="inkDrawing" rotatedBoundingBox="15204,11306 15238,12719 14920,12727 14887,11313" semanticType="callout" shapeName="Other">
            <msink:sourceLink direction="with" ref="{3FCC0233-38EB-4FD0-AC5C-C9FE1B438C1A}"/>
          </msink:context>
        </emma:interpretation>
      </emma:emma>
    </inkml:annotationXML>
    <inkml:trace contextRef="#ctx0" brushRef="#br0">262 0 52,'0'0'23,"0"0"-2,0 0-3,0 0-3,-8 26-2,-5 2-4,-3 4-4,2 10-1,-4 5-1,0 7 1,-4 6-2,-2 5 0,-3 3-1,7 2 1,-6 3 3,8 7-1,0 4 1,6-1-3,4-3 2,8-3 0,8-3-1,6-4 2,6-9-5,2-11 0,6-8 1,1-8 0,1-8-1,0-4 1,-2-4-1,-4-3 0,-1-5 0,-3-2 0,-20-8 0,26 10 0,-26-10 0,18 4 0,-18-4-4,0 0-6,0 0-7,0 0-8,8-20-7,-8 20 0,-6-20-2,6 20 0,-6-29 14</inkml:trace>
  </inkml:traceGroup>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8:32.426"/>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729AE03F-C5FB-4D57-9978-962BE0C3424D}" emma:medium="tactile" emma:mode="ink">
          <msink:context xmlns:msink="http://schemas.microsoft.com/ink/2010/main" type="writingRegion" rotatedBoundingBox="17533,6132 20742,5814 21116,9585 17907,9904"/>
        </emma:interpretation>
      </emma:emma>
    </inkml:annotationXML>
    <inkml:traceGroup>
      <inkml:annotationXML>
        <emma:emma xmlns:emma="http://www.w3.org/2003/04/emma" version="1.0">
          <emma:interpretation id="{28C7F6E7-938B-49FB-8D31-B978C3E2D346}" emma:medium="tactile" emma:mode="ink">
            <msink:context xmlns:msink="http://schemas.microsoft.com/ink/2010/main" type="paragraph" rotatedBoundingBox="18301,5830 20839,5900 20810,6926 18273,6857" alignmentLevel="2"/>
          </emma:interpretation>
        </emma:emma>
      </inkml:annotationXML>
      <inkml:traceGroup>
        <inkml:annotationXML>
          <emma:emma xmlns:emma="http://www.w3.org/2003/04/emma" version="1.0">
            <emma:interpretation id="{5C6C30E2-5E7D-418A-8F2A-18508E276447}" emma:medium="tactile" emma:mode="ink">
              <msink:context xmlns:msink="http://schemas.microsoft.com/ink/2010/main" type="line" rotatedBoundingBox="18301,5830 20839,5900 20810,6926 18273,6857"/>
            </emma:interpretation>
          </emma:emma>
        </inkml:annotationXML>
        <inkml:traceGroup>
          <inkml:annotationXML>
            <emma:emma xmlns:emma="http://www.w3.org/2003/04/emma" version="1.0">
              <emma:interpretation id="{18435A1A-754D-4804-957C-C2D376A56A99}" emma:medium="tactile" emma:mode="ink">
                <msink:context xmlns:msink="http://schemas.microsoft.com/ink/2010/main" type="inkWord" rotatedBoundingBox="18397,5877 19512,6203 19244,7121 18129,6795"/>
              </emma:interpretation>
              <emma:one-of disjunction-type="recognition" id="oneOf0">
                <emma:interpretation id="interp0" emma:lang="en-US" emma:confidence="0">
                  <emma:literal>V.</emma:literal>
                </emma:interpretation>
                <emma:interpretation id="interp1" emma:lang="en-US" emma:confidence="0">
                  <emma:literal>V</emma:literal>
                </emma:interpretation>
                <emma:interpretation id="interp2" emma:lang="en-US" emma:confidence="0">
                  <emma:literal>re</emma:literal>
                </emma:interpretation>
                <emma:interpretation id="interp3" emma:lang="en-US" emma:confidence="0">
                  <emma:literal>Vs</emma:literal>
                </emma:interpretation>
                <emma:interpretation id="interp4" emma:lang="en-US" emma:confidence="0">
                  <emma:literal>V,</emma:literal>
                </emma:interpretation>
              </emma:one-of>
            </emma:emma>
          </inkml:annotationXML>
          <inkml:trace contextRef="#ctx0" brushRef="#br0">15 403 43,'-9'-21'30,"3"-2"-2,6 2-10,0-5-3,0-1-6,6 0-4,-2-2-6,-4 0-2,12 6-6,-5 6 0,-1-2 1,-6 19 4,0 0 4,0 0 10,8 25 4,-8 13 1,0 16 2,0 8-2,0 12 0,0 2-5,0 3-3,7-1-5,-1-10-2,-6-10 0,0-15-1,0-13 1,0-30 0,0 19 0,0-19 0,9-42 1,-2 5 0,3-15 0,1-12-1,5-9 0,2-7 0,2 1 0,8-1 0,9 7-8,0 1-9,9 11-9,5 9-6,2 10-5,3 13-1,-6 14-1,0 15 16</inkml:trace>
          <inkml:trace contextRef="#ctx0" brushRef="#br0" timeOffset="249.9705">570 474 134,'0'0'30,"15"-27"-16,17 4-22,5 2-17,9-4-11,4-3-2,3 14-2,-9 1 10</inkml:trace>
          <inkml:trace contextRef="#ctx0" brushRef="#br0" timeOffset="406.2244">731 838 128,'0'0'39,"20"0"-6,7-20-23,7-2-23,0-4-10,13-7-6,1-9-5,8-3-1,2-1 1,4-5-2</inkml:trace>
        </inkml:traceGroup>
        <inkml:traceGroup>
          <inkml:annotationXML>
            <emma:emma xmlns:emma="http://www.w3.org/2003/04/emma" version="1.0">
              <emma:interpretation id="{D5E3B289-51F5-48D5-A4F7-8EC76DC21238}" emma:medium="tactile" emma:mode="ink">
                <msink:context xmlns:msink="http://schemas.microsoft.com/ink/2010/main" type="inkWord" rotatedBoundingBox="20590,5764 20841,6674 19929,6925 19678,6015"/>
              </emma:interpretation>
              <emma:one-of disjunction-type="recognition" id="oneOf1">
                <emma:interpretation id="interp5" emma:lang="en-US" emma:confidence="1">
                  <emma:literal>2</emma:literal>
                </emma:interpretation>
                <emma:interpretation id="interp6" emma:lang="en-US" emma:confidence="0">
                  <emma:literal>z</emma:literal>
                </emma:interpretation>
                <emma:interpretation id="interp7" emma:lang="en-US" emma:confidence="0">
                  <emma:literal>Z</emma:literal>
                </emma:interpretation>
                <emma:interpretation id="interp8" emma:lang="en-US" emma:confidence="0">
                  <emma:literal>a</emma:literal>
                </emma:interpretation>
                <emma:interpretation id="interp9" emma:lang="en-US" emma:confidence="0">
                  <emma:literal>Q</emma:literal>
                </emma:interpretation>
              </emma:one-of>
            </emma:emma>
          </inkml:annotationXML>
          <inkml:trace contextRef="#ctx0" brushRef="#br0" timeOffset="890.6236">1622 108 119,'0'-26'37,"0"-3"-1,24-7-8,8-4-20,14 2-8,8 5 0,5 5 1,2 20 0,-5 8-1,-8 27-1,-8 12 1,-15 19 0,-14 19-1,-17 13 2,-12 7-1,-16 4-1,-6 0 2,-7-6-1,-4-9 0,-1-12 1,-2-15 0,6-22-2,7-14 1,10-18 1,3-14-1,10-19 0,13-8 0,5-7 1,16-7-1,6 10 0,10 4-1,7 16 1,8 5-1,7 15 1,2 15-1,6 8 0,-1 4 1,3 5 0,1-7 0,-3-2 0,-1-15-4,-2-1-12,-8-15-7,-2-5-8,-8-9-6,-7-1-3,-5-12 1,-7-3 2</inkml:trace>
        </inkml:traceGroup>
      </inkml:traceGroup>
    </inkml:traceGroup>
    <inkml:traceGroup>
      <inkml:annotationXML>
        <emma:emma xmlns:emma="http://www.w3.org/2003/04/emma" version="1.0">
          <emma:interpretation id="{63D6EA97-ABD9-4E9D-A01D-C8F51265CA5C}" emma:medium="tactile" emma:mode="ink">
            <msink:context xmlns:msink="http://schemas.microsoft.com/ink/2010/main" type="paragraph" rotatedBoundingBox="17730,7487 20408,7221 20520,8357 17843,8622" alignmentLevel="1"/>
          </emma:interpretation>
        </emma:emma>
      </inkml:annotationXML>
      <inkml:traceGroup>
        <inkml:annotationXML>
          <emma:emma xmlns:emma="http://www.w3.org/2003/04/emma" version="1.0">
            <emma:interpretation id="{5538E3DE-5977-4085-B60F-8AE2879120BF}" emma:medium="tactile" emma:mode="ink">
              <msink:context xmlns:msink="http://schemas.microsoft.com/ink/2010/main" type="line" rotatedBoundingBox="17730,7487 20408,7222 20520,8357 17843,8622"/>
            </emma:interpretation>
          </emma:emma>
        </inkml:annotationXML>
        <inkml:traceGroup>
          <inkml:annotationXML>
            <emma:emma xmlns:emma="http://www.w3.org/2003/04/emma" version="1.0">
              <emma:interpretation id="{281D7F9E-4039-4BEF-94C9-5DA51DE2BF85}" emma:medium="tactile" emma:mode="ink">
                <msink:context xmlns:msink="http://schemas.microsoft.com/ink/2010/main" type="inkWord" rotatedBoundingBox="17730,7487 20408,7222 20520,8357 17843,8622"/>
              </emma:interpretation>
              <emma:one-of disjunction-type="recognition" id="oneOf2">
                <emma:interpretation id="interp10" emma:lang="en-US" emma:confidence="0">
                  <emma:literal>an-4</emma:literal>
                </emma:interpretation>
                <emma:interpretation id="interp11" emma:lang="en-US" emma:confidence="0">
                  <emma:literal>any</emma:literal>
                </emma:interpretation>
                <emma:interpretation id="interp12" emma:lang="en-US" emma:confidence="0">
                  <emma:literal>An-4</emma:literal>
                </emma:interpretation>
                <emma:interpretation id="interp13" emma:lang="en-US" emma:confidence="0">
                  <emma:literal>oh-4</emma:literal>
                </emma:interpretation>
                <emma:interpretation id="interp14" emma:lang="en-US" emma:confidence="0">
                  <emma:literal>An~4</emma:literal>
                </emma:interpretation>
              </emma:one-of>
            </emma:emma>
          </inkml:annotationXML>
          <inkml:trace contextRef="#ctx0" brushRef="#br0" timeOffset="2775.3381">-155 1757 73,'-22'-31'40,"-6"3"-3,-1 14-9,-13 2-8,5 22-5,-4 9-6,3 10-6,4 14-3,3 8 0,7 6-1,10 1 0,8 1 0,6-7-1,15-3 1,5-11-1,8-15 1,8-4 0,3-13 0,3-18 1,-4-4 0,0-7 1,-4-10 0,-3-5 0,-7-11-1,-2-3 1,-6-6 0,-4 0-1,0 0 1,1 6-1,-1 8 1,-12 20-1,0 24 1,0 0 0,17 37-1,-17 14 0,6 9-1,-6 11 1,-7 3 0,7-8-2,7 0 1,-7-10-11,8-10-7,-3-10-7,1-13-5,-6-23-6,21 20-2,-21-20 0,21-13 24</inkml:trace>
          <inkml:trace contextRef="#ctx0" brushRef="#br0" timeOffset="2978.4593">224 2069 107,'6'46'39,"-6"9"-3,0-6-12,0 0-14,10-1-10,-10-15-2,4-7-1,-4-26-12,0 0-12,27 7-7,-9-26-2,4-2-4,0-11 0,6-5 22</inkml:trace>
          <inkml:trace contextRef="#ctx0" brushRef="#br0" timeOffset="3169.8557">720 1861 130,'17'-7'39,"-17"7"-1,34-11-19,-11-1-19,14 3-1,0-5-13,11 1-10,-2 4-7,-2 3-4,-5 6-3,-10 8 0,-7 5-1</inkml:trace>
          <inkml:trace contextRef="#ctx0" brushRef="#br0" timeOffset="3341.6979">900 2181 124,'0'21'39,"0"-21"-6,30-9-14,-5-3-16,10 1-15,-1-14-8,7 7-8,-4-8-7,3 1-2,0-1-2,-5-10 0</inkml:trace>
          <inkml:trace contextRef="#ctx0" brushRef="#br0" timeOffset="3622.9576">1631 1407 150,'0'31'40,"-15"5"-9,-4 0-18,6 5-12,4 5-2,2-1 2,7-5-1,12-7-1,10-5 1,7-6 0,15-7 0,6-3-1,3-9 1,1-3-2,3 0-8,-11-3-9,-5-5-8,-12-3-5,-8 0-4,-6-8-4,-6-3 1,-9-3 12</inkml:trace>
          <inkml:trace contextRef="#ctx0" brushRef="#br0" timeOffset="3826.0855">2119 1208 114,'-30'58'40,"8"22"-2,2 25-11,-13 19-15,-1 5-12,5 2-2,1-5 2,-2-18-2,10-13 1,4-20-11,-1-17-13,4-21-10,7-9-5,-11-12 0,-1-10-1,-9 0 9</inkml:trace>
        </inkml:traceGroup>
      </inkml:traceGroup>
    </inkml:traceGroup>
    <inkml:traceGroup>
      <inkml:annotationXML>
        <emma:emma xmlns:emma="http://www.w3.org/2003/04/emma" version="1.0">
          <emma:interpretation id="{F01721C4-BD21-47EE-B787-3A1FE6DB1ACA}" emma:medium="tactile" emma:mode="ink">
            <msink:context xmlns:msink="http://schemas.microsoft.com/ink/2010/main" type="paragraph" rotatedBoundingBox="17769,9010 20186,8639 20338,9625 17921,9996" alignmentLevel="1"/>
          </emma:interpretation>
        </emma:emma>
      </inkml:annotationXML>
      <inkml:traceGroup>
        <inkml:annotationXML>
          <emma:emma xmlns:emma="http://www.w3.org/2003/04/emma" version="1.0">
            <emma:interpretation id="{30B88C64-24FB-4945-8E68-2EC14467B75F}" emma:medium="tactile" emma:mode="ink">
              <msink:context xmlns:msink="http://schemas.microsoft.com/ink/2010/main" type="line" rotatedBoundingBox="17769,9010 20186,8639 20338,9625 17921,9996"/>
            </emma:interpretation>
          </emma:emma>
        </inkml:annotationXML>
        <inkml:traceGroup>
          <inkml:annotationXML>
            <emma:emma xmlns:emma="http://www.w3.org/2003/04/emma" version="1.0">
              <emma:interpretation id="{73F7FE77-1A73-4DA8-90FB-46B611165EC3}" emma:medium="tactile" emma:mode="ink">
                <msink:context xmlns:msink="http://schemas.microsoft.com/ink/2010/main" type="inkWord" rotatedBoundingBox="17769,9010 20186,8639 20338,9625 17921,9996"/>
              </emma:interpretation>
              <emma:one-of disjunction-type="recognition" id="oneOf3">
                <emma:interpretation id="interp15" emma:lang="en-US" emma:confidence="0">
                  <emma:literal>n=10</emma:literal>
                </emma:interpretation>
                <emma:interpretation id="interp16" emma:lang="en-US" emma:confidence="0">
                  <emma:literal>nolo</emma:literal>
                </emma:interpretation>
                <emma:interpretation id="interp17" emma:lang="en-US" emma:confidence="0">
                  <emma:literal>neo</emma:literal>
                </emma:interpretation>
                <emma:interpretation id="interp18" emma:lang="en-US" emma:confidence="0">
                  <emma:literal>Nolo</emma:literal>
                </emma:interpretation>
                <emma:interpretation id="interp19" emma:lang="en-US" emma:confidence="0">
                  <emma:literal>nelson</emma:literal>
                </emma:interpretation>
              </emma:one-of>
            </emma:emma>
          </inkml:annotationXML>
          <inkml:trace contextRef="#ctx0" brushRef="#br0" timeOffset="4497.9866">-398 3208 119,'0'37'38,"0"-1"-10,0 27-8,0 4-8,0 8-10,6 8-3,-6-7 2,4 3-2,-4-20 0,6-8 0,-6-16 2,0-14-1,0-21 0,0 0 2,11-28-1,-7-16 1,2-5 0,4-17-1,0-8-1,5-14 0,4 3 0,5 5-1,1 11 0,3 13 0,-2 14 0,2 26 0,0 31 1,-4 22-1,-3 14 1,-5 18 0,-1 5 0,-4 0 0,3-7 0,-7-2 0,0-13 0,7-23-6,-3-10-10,7-19-8,0 0-7,5-21-7,4-6-1,-1-5-1,2-4 16</inkml:trace>
          <inkml:trace contextRef="#ctx0" brushRef="#br0" timeOffset="4701.1112">305 3441 129,'26'9'41,"1"-20"-4,13-2-20,-2-3-17,9-6 1,2 6-7,-8-3-10,5 2-8,-11 5-5,-10 5-4,-25 7-4,0 0-2,0 29 2</inkml:trace>
          <inkml:trace contextRef="#ctx0" brushRef="#br0" timeOffset="4857.3648">435 3672 134,'20'0'39,"14"-7"-4,9 3-18,5-12-16,5 0-1,5-3-15,-1-4-10,-2-7-9,-6 1-5,-7-10-2,1 3 1,-8-11 9</inkml:trace>
          <inkml:trace contextRef="#ctx0" brushRef="#br0" timeOffset="5076.1197">1316 2873 111,'-13'50'40,"1"23"1,-2 23-14,-5-1-20,8 6-7,3-7 0,8-12-1,10-13 1,-2-18-13,8-20-11,3-21-7,5-20-7,7-6-1,-2-20-1,7-6 1</inkml:trace>
          <inkml:trace contextRef="#ctx0" brushRef="#br0" timeOffset="5341.7515">1687 2952 125,'-28'81'40,"0"23"-5,0 7-15,15 2-11,13-12-9,12-19 0,14-17 1,15-25 0,11-28 1,5-20-1,1-22 1,-4-13-1,-6-15 0,-14-14 0,-14-10-1,-20-13-1,-10-5 0,-18-4-7,-12 9-16,-6 9-10,-5 6-7,2 15-1,1 12 0,5 22 0</inkml:trace>
        </inkml:traceGroup>
      </inkml:traceGroup>
    </inkml:traceGroup>
  </inkml:traceGroup>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8:30.911"/>
    </inkml:context>
    <inkml:brush xml:id="br0">
      <inkml:brushProperty name="width" value="0.07938" units="cm"/>
      <inkml:brushProperty name="height" value="0.07938" units="cm"/>
      <inkml:brushProperty name="color" value="#953734"/>
      <inkml:brushProperty name="fitToCurve" value="1"/>
    </inkml:brush>
    <inkml:context xml:id="ctx1">
      <inkml:inkSource xml:id="inkSrc0">
        <inkml:traceFormat>
          <inkml:channel name="X" type="integer" max="4095" units="cm"/>
          <inkml:channel name="Y" type="integer" max="4095" units="cm"/>
        </inkml:traceFormat>
        <inkml:channelProperties>
          <inkml:channelProperty channel="X" name="resolution" value="159.96094" units="1/cm"/>
          <inkml:channelProperty channel="Y" name="resolution" value="284.375" units="1/cm"/>
        </inkml:channelProperties>
      </inkml:inkSource>
      <inkml:timestamp xml:id="ts1" timeString="2016-05-11T23:18:29.770"/>
    </inkml:context>
  </inkml:definitions>
  <inkml:traceGroup>
    <inkml:annotationXML>
      <emma:emma xmlns:emma="http://www.w3.org/2003/04/emma" version="1.0">
        <emma:interpretation id="{209978B6-B8B4-422F-A5BA-210E6D8D9245}" emma:medium="tactile" emma:mode="ink">
          <msink:context xmlns:msink="http://schemas.microsoft.com/ink/2010/main" type="writingRegion" rotatedBoundingBox="6979,6045 15347,6045 15347,15777 6979,15777"/>
        </emma:interpretation>
      </emma:emma>
    </inkml:annotationXML>
    <inkml:traceGroup>
      <inkml:annotationXML>
        <emma:emma xmlns:emma="http://www.w3.org/2003/04/emma" version="1.0">
          <emma:interpretation id="{CA811D67-5739-4489-B144-1E5C0C85ECE8}" emma:medium="tactile" emma:mode="ink">
            <msink:context xmlns:msink="http://schemas.microsoft.com/ink/2010/main" type="paragraph" rotatedBoundingBox="6979,6045 15347,6045 15347,15777 6979,15777" alignmentLevel="1"/>
          </emma:interpretation>
        </emma:emma>
      </inkml:annotationXML>
      <inkml:traceGroup>
        <inkml:annotationXML>
          <emma:emma xmlns:emma="http://www.w3.org/2003/04/emma" version="1.0">
            <emma:interpretation id="{037583BD-51EE-4581-87C3-A10EBCD93D0D}" emma:medium="tactile" emma:mode="ink">
              <msink:context xmlns:msink="http://schemas.microsoft.com/ink/2010/main" type="line" rotatedBoundingBox="6979,6045 15347,6045 15347,15777 6979,15777"/>
            </emma:interpretation>
          </emma:emma>
        </inkml:annotationXML>
        <inkml:traceGroup>
          <inkml:annotationXML>
            <emma:emma xmlns:emma="http://www.w3.org/2003/04/emma" version="1.0">
              <emma:interpretation id="{F905C12B-02BC-4697-8FF3-CB7FE48AD618}" emma:medium="tactile" emma:mode="ink">
                <msink:context xmlns:msink="http://schemas.microsoft.com/ink/2010/main" type="inkWord" rotatedBoundingBox="6923,6309 8546,5887 8738,6625 7115,7047"/>
              </emma:interpretation>
              <emma:one-of disjunction-type="recognition" id="oneOf0">
                <emma:interpretation id="interp0" emma:lang="en-US" emma:confidence="0">
                  <emma:literal>+2</emma:literal>
                </emma:interpretation>
                <emma:interpretation id="interp1" emma:lang="en-US" emma:confidence="0">
                  <emma:literal>as</emma:literal>
                </emma:interpretation>
                <emma:interpretation id="interp2" emma:lang="en-US" emma:confidence="0">
                  <emma:literal>is</emma:literal>
                </emma:interpretation>
                <emma:interpretation id="interp3" emma:lang="en-US" emma:confidence="0">
                  <emma:literal>Is</emma:literal>
                </emma:interpretation>
                <emma:interpretation id="interp4" emma:lang="en-US" emma:confidence="0">
                  <emma:literal>X2</emma:literal>
                </emma:interpretation>
              </emma:one-of>
            </emma:emma>
          </inkml:annotationXML>
          <inkml:trace contextRef="#ctx0" brushRef="#br0">3568-6211 139,'-11'-32'42,"11"-7"-6,0-1-18,19-8-19,10 10 1,5 10 1,12 13-2,-3 15 1,-1 23-1,0 18 0,-12 19 0,-9 20 1,-14 12-2,-7 3 2,-20 1-1,-8-8 1,-10-15-1,-4-5 1,0-20 0,-6-19 0,6-14 0,-4-15 0,9-7 0,3-14 0,11-4 0,11-8 0,12 8 0,7-2 0,17 14 0,17 4-1,18 9 1,7 7 0,14-1 0,7 0 0,4-6 0,5 0 0,-5-12-15,-11-12-9,-5-6-11,-12-10-5,-9-4-1,-13-1-1,-12-5 14</inkml:trace>
          <inkml:trace contextRef="#ctx0" brushRef="#br0" timeOffset="-453.1148">2724-6080 119,'22'20'40,"5"24"-7,5 0-15,17 8-9,1 9-9,7-5 1,2 3-2,-3-11-8,3-10-11,-15-11-7,2-16-6,-5-11-7,-7 0 1,0-18-1,-3-11 30</inkml:trace>
          <inkml:trace contextRef="#ctx0" brushRef="#br0" timeOffset="-656.269">3140-6181 94,'0'-16'40,"0"16"-9,-9 45-7,-5 4-8,0 10-1,-7 15-9,-1 5-6,-5 3-2,1-2 2,-2-9 0,-2-5 0,5-17-1,0-11-10,14-15-10,11-23-9,-30 13-5,30-13-3,-12-35-2,12 7 0</inkml:trace>
        </inkml:traceGroup>
        <inkml:traceGroup>
          <inkml:annotationXML>
            <emma:emma xmlns:emma="http://www.w3.org/2003/04/emma" version="1.0">
              <emma:interpretation id="{18A3EFDC-8431-4DAF-B0B9-95B5FA0351AB}" emma:medium="tactile" emma:mode="ink">
                <msink:context xmlns:msink="http://schemas.microsoft.com/ink/2010/main" type="inkWord" rotatedBoundingBox="15085,15775 15344,15536 15347,15539 15088,15778"/>
              </emma:interpretation>
              <emma:one-of disjunction-type="recognition" id="oneOf1">
                <emma:interpretation id="interp5" emma:lang="en-US" emma:confidence="0">
                  <emma:literal>/</emma:literal>
                </emma:interpretation>
                <emma:interpretation id="interp6" emma:lang="en-US" emma:confidence="0">
                  <emma:literal>.</emma:literal>
                </emma:interpretation>
                <emma:interpretation id="interp7" emma:lang="en-US" emma:confidence="0">
                  <emma:literal>I</emma:literal>
                </emma:interpretation>
                <emma:interpretation id="interp8" emma:lang="en-US" emma:confidence="0">
                  <emma:literal>•</emma:literal>
                </emma:interpretation>
                <emma:interpretation id="interp9" emma:lang="en-US" emma:confidence="0">
                  <emma:literal>r</emma:literal>
                </emma:interpretation>
              </emma:one-of>
            </emma:emma>
          </inkml:annotationXML>
          <inkml:trace contextRef="#ctx1" brushRef="#br0">10832 3281,'0'0,"248"-232,-236 226</inkml:trace>
        </inkml:traceGroup>
      </inkml:traceGroup>
    </inkml:traceGroup>
  </inkml:traceGroup>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8:39.628"/>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AF477C31-6D85-4826-8734-4AEA6B694E80}" emma:medium="tactile" emma:mode="ink">
          <msink:context xmlns:msink="http://schemas.microsoft.com/ink/2010/main" type="writingRegion" rotatedBoundingBox="4119,12352 11032,11075 11681,14589 4768,15866"/>
        </emma:interpretation>
      </emma:emma>
    </inkml:annotationXML>
    <inkml:traceGroup>
      <inkml:annotationXML>
        <emma:emma xmlns:emma="http://www.w3.org/2003/04/emma" version="1.0">
          <emma:interpretation id="{979853E8-CB09-4C7D-8901-E8A39B10F4ED}" emma:medium="tactile" emma:mode="ink">
            <msink:context xmlns:msink="http://schemas.microsoft.com/ink/2010/main" type="paragraph" rotatedBoundingBox="4119,12352 11032,11075 11384,12980 4471,14257" alignmentLevel="1"/>
          </emma:interpretation>
        </emma:emma>
      </inkml:annotationXML>
      <inkml:traceGroup>
        <inkml:annotationXML>
          <emma:emma xmlns:emma="http://www.w3.org/2003/04/emma" version="1.0">
            <emma:interpretation id="{4114DD88-A7EB-4F23-98A6-D24CC8C0DE49}" emma:medium="tactile" emma:mode="ink">
              <msink:context xmlns:msink="http://schemas.microsoft.com/ink/2010/main" type="line" rotatedBoundingBox="4119,12352 11032,11075 11384,12980 4471,14257"/>
            </emma:interpretation>
          </emma:emma>
        </inkml:annotationXML>
        <inkml:traceGroup>
          <inkml:annotationXML>
            <emma:emma xmlns:emma="http://www.w3.org/2003/04/emma" version="1.0">
              <emma:interpretation id="{161F7993-9A83-456B-872A-AADFD7D79084}" emma:medium="tactile" emma:mode="ink">
                <msink:context xmlns:msink="http://schemas.microsoft.com/ink/2010/main" type="inkWord" rotatedBoundingBox="7212,11780 11032,11075 11384,12980 7564,13686"/>
              </emma:interpretation>
              <emma:one-of disjunction-type="recognition" id="oneOf0">
                <emma:interpretation id="interp0" emma:lang="en-US" emma:confidence="0">
                  <emma:literal>aiv=4(2)N:</emma:literal>
                </emma:interpretation>
                <emma:interpretation id="interp1" emma:lang="en-US" emma:confidence="0">
                  <emma:literal>aw=4(2)N:</emma:literal>
                </emma:interpretation>
                <emma:interpretation id="interp2" emma:lang="en-US" emma:confidence="0">
                  <emma:literal>Aw=4(2)N:</emma:literal>
                </emma:interpretation>
                <emma:interpretation id="interp3" emma:lang="en-US" emma:confidence="0">
                  <emma:literal>aw=4[2)N:</emma:literal>
                </emma:interpretation>
                <emma:interpretation id="interp4" emma:lang="en-US" emma:confidence="0">
                  <emma:literal>anon-4WD-jive'</emma:literal>
                </emma:interpretation>
              </emma:one-of>
            </emma:emma>
          </inkml:annotationXML>
          <inkml:trace contextRef="#ctx0" brushRef="#br0">987 616 140,'-8'51'42,"-1"3"-9,9 10-17,0-1-16,11-3 1,6-11-1,7-11 1,7-23-2,0-15 0,7-12-2,-4-14 1,-6-15 1,-6-4-1,-3-13 1,-19-1-1,0 0 0,-11-3 2,-6 9 0,-3 7-1,-1 6 0,3 9-7,10 16-8,8 15-7,0 0-7,0 0-5,36-7-4,-5 12-1,5-5 16</inkml:trace>
          <inkml:trace contextRef="#ctx0" brushRef="#br0" timeOffset="234.8067">2017 243 158,'14'-20'40,"-14"20"-10,39-14-31,-10-1 1,11 0-3,-5-5-13,7 4-12,-7 0-6,-3 12-6,-8 4 0,-24 0-1,12 42 17</inkml:trace>
          <inkml:trace contextRef="#ctx0" brushRef="#br0" timeOffset="402.889">2111 557 139,'21'9'41,"1"-16"-5,18-1-24,8-5-12,2-4-5,8-2-17,-1 1-12,-2-3-6,-11 6-2,-4 3 1,-5 3-2</inkml:trace>
          <inkml:trace contextRef="#ctx0" brushRef="#br0" timeOffset="2115.2004">3238-345 106,'0'0'38,"-20"30"-10,14 20-5,-7 9-5,4 7-6,-5 12-9,-2-4-3,6-1 2,0-7-2,10-14 1,0-11-2,0-11 2,11-9-2,7-13 1,6-1 0,10-7 0,-1-7-1,9 0 1,-1 0-1,0 0 0,-1 7-11,1 0-7,-11-8-7,2 8-7,-11-7-2,-1 7-2,-20 0-3,24-30 16</inkml:trace>
          <inkml:trace contextRef="#ctx0" brushRef="#br0" timeOffset="2349.5806">3667-323 103,'0'0'40,"-13"14"-6,3 38-10,1 26-7,-2 19-7,0 16-9,2 7 0,1-4-1,3 0 1,5-15-1,-6-18 1,6-17-2,7-18-1,-1-19-11,6-14-11,-12-15-7,20-12-6,-5-12-3,4-6 0,2-5 0</inkml:trace>
          <inkml:trace contextRef="#ctx0" brushRef="#br0" timeOffset="8365.3724">5733-1228 107,'7'24'34,"-7"24"-4,-5 17-8,5 10-3,-8 7-7,2 5-8,6 5-4,-7-9 0,7-14 0,-9-10-1,9-21 0,0-14-8,0-24-11,0 0-6,21 0-7,-12-16-1,7-13-3,4-9 1,1-13 6</inkml:trace>
          <inkml:trace contextRef="#ctx0" brushRef="#br0" timeOffset="8630.9967">5939-1101 115,'-7'21'34,"0"31"-4,-10 13-8,7 21-5,-2-7-7,12 2-10,0-15-1,0-3 0,18-25 1,-6-16-2,11-22 2,4-12-1,-5-10 0,0-16 1,3-6-1,-7-15 2,1-4-1,-1-2 0,-6-3 1,-1-3-6,7 13-10,-8 10-8,8 8-8,3 23-4,1 8-1,4 9 0,1 18-1</inkml:trace>
          <inkml:trace contextRef="#ctx0" brushRef="#br0" timeOffset="9052.9223">6841-1069 114,'8'37'40,"-19"14"-4,2 17-12,-4 4-12,4 1-10,-2 0-2,2-6 0,0-10-1,2-15-15,7-17-10,0-4-10,0-21-4,0 0 0,20 7 0,-20-7 12</inkml:trace>
          <inkml:trace contextRef="#ctx0" brushRef="#br0" timeOffset="8849.751">6433-776 121,'0'0'36,"0"0"2,0-22-12,0 22-19,25-19-8,-4 9-7,5 4-12,1-3-6,1 1-6,-2 2-4,1-1-2,-1 1-2,-5 6 14</inkml:trace>
          <inkml:trace contextRef="#ctx0" brushRef="#br0" timeOffset="5740.3016">4413-426 72,'0'0'41,"-13"-24"-4,13 24-9,-18 0-7,8 20-5,-10 15-4,1 15-6,-7 21-6,-1 11 0,2 19 0,-4 15-1,7 2 1,2-2 0,9-1 1,5-5-2,13-15 1,6-8-1,8-21 1,5-13 1,7-9-1,5-14 0,-2-5-1,2-17 1,-9-8-1,-1 0-6,-1-6-9,-27 6-8,32-14-7,-32 14-6,12-22-1,-12 22-2,9-21 4</inkml:trace>
          <inkml:trace contextRef="#ctx0" brushRef="#br0" timeOffset="6943.4537">4737 203 99,'0'0'39,"-21"-4"-5,21 4-8,-11-28-6,11 8-6,0-10-9,13-6-5,0-4-1,8-2 1,2 1 0,7 5 0,1 12 0,4 8 1,2 16-2,-8 17 1,-2 18 1,-8 16-1,-4 8 0,-15 14 0,0 1 0,-13 5 0,-8-5 0,-1-10 0,-11-5 0,2-9 0,-1-14 0,-2-14-1,6-13 1,-1-9-1,8-14 0,5-3 1,7-16-1,2-6-1,7-2 2,11 0-1,9 6 1,6 6 0,6 12 1,4 17 0,4 10 0,1 14 0,-6 12 0,-1 8-1,0 0 1,-10 3 0,-5-8-2,0-9-1,-6-2-10,-13-28-7,24 15-7,-24-15-6,25-15-5,-16-8 0,7-5 0,0-9 4</inkml:trace>
          <inkml:trace contextRef="#ctx0" brushRef="#br0" timeOffset="7287.2471">5114-600 118,'-26'0'37,"11"14"-1,15 7-9,13-3-16,15 8-12,21 10 1,8 10 0,17 17 0,7 10 0,-4 16 0,1 11 0,-6 4 0,-15 10 0,-11-3 0,-21-4-1,-15-9 2,-15-9-2,-12-10 1,-14-16 0,0-10 1,-7-17-1,4-8-11,-3-19-9,9-9-7,3-16-8,5-13-1,6-12 0,7-9-1,7-12 12</inkml:trace>
          <inkml:trace contextRef="#ctx0" brushRef="#br0" timeOffset="-546.8883">338 0 100,'-41'18'41,"-11"12"-9,10 19-10,-7 3-7,8 13-6,1 4-5,6 8-4,11-1 0,9 2-1,14-12 1,8-1 0,11-13 0,9-17-1,0-6 1,7-21-1,1-12 0,-3-15 0,0-14 0,-5-6 0,-7-9 0,-7-11 1,-2-6-1,-3-4 1,-3-4-1,-6 2 2,9 5-1,-3 14 1,-6 8 0,11 24 0,-11 20 0,8 27 0,1 12-1,-4 18 0,1 2 1,2 8-2,-2-3 1,1 1 0,2-12 0,3-9 0,-5-4-9,2-17-10,4 1-9,-1-6-6,-12-18-6,20 17 0,-20-17 0</inkml:trace>
          <inkml:trace contextRef="#ctx0" brushRef="#br0" timeOffset="-281.2699">689 566 132,'0'33'42,"-13"5"-7,13 9-17,-14 7-18,14-7 0,-7 4 1,7-14-7,0-2-11,0-15-9,0-20-6,21 10-5,-21-10-2,34-24-2,-12-4 12</inkml:trace>
        </inkml:traceGroup>
      </inkml:traceGroup>
    </inkml:traceGroup>
    <inkml:traceGroup>
      <inkml:annotationXML>
        <emma:emma xmlns:emma="http://www.w3.org/2003/04/emma" version="1.0">
          <emma:interpretation id="{7610D8B7-93B1-4D92-A173-BD48A4EAABBA}" emma:medium="tactile" emma:mode="ink">
            <msink:context xmlns:msink="http://schemas.microsoft.com/ink/2010/main" type="paragraph" rotatedBoundingBox="6102,14084 9953,13818 10028,14909 6177,15175" alignmentLevel="2"/>
          </emma:interpretation>
        </emma:emma>
      </inkml:annotationXML>
      <inkml:traceGroup>
        <inkml:annotationXML>
          <emma:emma xmlns:emma="http://www.w3.org/2003/04/emma" version="1.0">
            <emma:interpretation id="{EEC0B0A1-9938-454E-934C-124DF3381569}" emma:medium="tactile" emma:mode="ink">
              <msink:context xmlns:msink="http://schemas.microsoft.com/ink/2010/main" type="line" rotatedBoundingBox="6102,14084 9953,13818 10028,14909 6177,15175">
                <msink:destinationLink direction="with" ref="{3FF1F323-81D9-4B20-9514-9ABC34E38DC1}"/>
              </msink:context>
            </emma:interpretation>
          </emma:emma>
        </inkml:annotationXML>
        <inkml:traceGroup>
          <inkml:annotationXML>
            <emma:emma xmlns:emma="http://www.w3.org/2003/04/emma" version="1.0">
              <emma:interpretation id="{AC793EAB-D131-4978-B0B7-318906308063}" emma:medium="tactile" emma:mode="ink">
                <msink:context xmlns:msink="http://schemas.microsoft.com/ink/2010/main" type="inkWord" rotatedBoundingBox="6102,14084 9953,13818 10028,14909 6177,15175"/>
              </emma:interpretation>
              <emma:one-of disjunction-type="recognition" id="oneOf1">
                <emma:interpretation id="interp5" emma:lang="en-US" emma:confidence="0">
                  <emma:literal>=2048</emma:literal>
                </emma:interpretation>
                <emma:interpretation id="interp6" emma:lang="en-US" emma:confidence="1">
                  <emma:literal>= 2048</emma:literal>
                </emma:interpretation>
                <emma:interpretation id="interp7" emma:lang="en-US" emma:confidence="0">
                  <emma:literal>+2048</emma:literal>
                </emma:interpretation>
                <emma:interpretation id="interp8" emma:lang="en-US" emma:confidence="0">
                  <emma:literal>9=2048</emma:literal>
                </emma:interpretation>
                <emma:interpretation id="interp9" emma:lang="en-US" emma:confidence="0">
                  <emma:literal>[2048</emma:literal>
                </emma:interpretation>
              </emma:one-of>
            </emma:emma>
          </inkml:annotationXML>
          <inkml:trace contextRef="#ctx0" brushRef="#br0" timeOffset="9615.4326">1878 2029 135,'0'0'41,"34"-27"0,-4 24-12,3-10-29,10-6 0,9 2 0,-4-5-9,7 8-16,-6 5-9,-8 2-6,-6 14-1,-8 14 0,-18 11 0</inkml:trace>
          <inkml:trace contextRef="#ctx0" brushRef="#br0" timeOffset="9802.9402">2015 2635 141,'0'0'41,"21"21"0,7-21-14,13-15-28,14 1 0,7-1 0,7-8-20,-6 2-14,-1-4-6,-3 2-1,-10 7-1,-5-6-1</inkml:trace>
          <inkml:trace contextRef="#ctx0" brushRef="#br0" timeOffset="18912.6178">3210 1868 67,'0'0'38,"0"0"-4,-20 0-5,20 0-6,-11-28-3,11 1-6,0-4-5,12-12-8,1-2-1,4-8 0,8 3 0,4 3 0,9 8-1,4 18 0,0 21 1,6 29 0,-7 18 0,-4 21 0,-8 23 0,-8 7 1,-9 5-1,-12 2 0,-9-4 0,-16-13 0,-5-9 0,-5-12 0,-11-19 0,2-10 0,-3-22 0,1-8 1,3-19-1,10-10 1,5-10-1,8-12 0,13-9 0,7-2 0,25 6 0,5-1 0,15 8-1,4 17 0,5 16 1,4 16-1,-4 19 1,-6 13-1,-12 15 1,-5 4 0,-10 1 0,-12-3 1,-3-13-3,0-8-9,-6-15-6,0-21-8,20 8-4,-4-23-5,4-12-3,6-9-1,4-8 0</inkml:trace>
          <inkml:trace contextRef="#ctx0" brushRef="#br0" timeOffset="19256.3761">4114 1635 144,'-24'15'40,"-2"21"-6,-10 18-16,7 19-10,5 12-8,5 3-1,10 0 0,9-6 1,9-11 0,12-13 0,10-22-1,10-13 1,0-23 0,8-8 0,-7-20 0,-2-10 1,-3-12-1,-7-9-1,-10-6 2,-8-10-1,-12-3-1,6 5 1,-6 6-1,0 9-5,0 15-8,0 8-8,12 18-8,-12 17-5,25-7-4,-6 7-1,6 8 1,1-1 25</inkml:trace>
          <inkml:trace contextRef="#ctx0" brushRef="#br0" timeOffset="19522.0138">4725 1505 108,'6'17'40,"-6"24"-1,0 4-12,0 14-10,0 5-8,-9 3-9,3 5 1,0-13-2,6-2 1,0-14 0,0-12-1,12-4 1,3-11 0,7-6 0,6-10 0,6 0-2,6 0-11,-5 0-5,5-10-8,-6-3-7,0-3-4,-6-7-2,-8-5 0,1-9 8</inkml:trace>
          <inkml:trace contextRef="#ctx0" brushRef="#br0" timeOffset="19740.767">5066 1557 132,'-21'52'39,"-10"20"-6,10 16-11,-2 7-11,4 8-11,5 1 1,6-6-2,-6-11 1,8-15 0,0-20 0,6-10-3,0-18-12,0-24-9,26 0-8,-10-30-5,16-6-2,2-16-1,12-6 0</inkml:trace>
          <inkml:trace contextRef="#ctx0" brushRef="#br0" timeOffset="20162.664">5626 1631 143,'-37'0'42,"-8"12"-4,0 12-17,-10 11-18,1-6-3,7 3 0,4-1 0,16 1 0,14-12 0,19 4 0,16-2-1,18 4 0,11 0 0,16 9 1,2 7-1,-1 4 1,-5 4 0,-11 2 0,-15-1 0,-17 2 1,-14-5-1,-21-5 1,-13-13-1,-10-8 0,-6-15 0,-9-7 0,1-16 0,4-12 0,2-15 0,8-8 1,10-7-1,11-2-1,17-4 1,5-4 0,14 7 0,10 5-1,11 2 1,7 9-10,-5 1-9,5 15-7,-7-2-7,-11 3-6,-1-1-1,-7 3-1,-4 2 6</inkml:trace>
        </inkml:traceGroup>
      </inkml:traceGroup>
    </inkml:traceGroup>
  </inkml:traceGroup>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9:00.884"/>
    </inkml:context>
    <inkml:brush xml:id="br0">
      <inkml:brushProperty name="width" value="0.07938" units="cm"/>
      <inkml:brushProperty name="height" value="0.07938" units="cm"/>
      <inkml:brushProperty name="color" value="#953734"/>
      <inkml:brushProperty name="fitToCurve" value="1"/>
    </inkml:brush>
  </inkml:definitions>
  <inkml:traceGroup>
    <inkml:annotationXML>
      <emma:emma xmlns:emma="http://www.w3.org/2003/04/emma" version="1.0">
        <emma:interpretation id="{3FF1F323-81D9-4B20-9514-9ABC34E38DC1}" emma:medium="tactile" emma:mode="ink">
          <msink:context xmlns:msink="http://schemas.microsoft.com/ink/2010/main" type="inkDrawing" rotatedBoundingBox="6717,13974 10938,13288 11258,15254 7037,15941" hotPoints="10825,13724 10822,15474 6909,15468 6912,13718" semanticType="enclosure" shapeName="Rectangle">
            <msink:sourceLink direction="with" ref="{EEC0B0A1-9938-454E-934C-124DF3381569}"/>
          </msink:context>
        </emma:interpretation>
      </emma:emma>
    </inkml:annotationXML>
    <inkml:trace contextRef="#ctx0" brushRef="#br0">3801 27 141,'-20'-8'43,"-15"-4"-7,-2 12-15,-23-5-14,-8 5-8,-13 0 1,-10 0 0,-14 0 0,-17 11 0,-14-3 0,-7 0 1,-6 6-1,-14 1-1,-4 6 2,-8 1-1,-5 2 0,0 4-1,-1 7 1,-5 1 0,4-5 0,3 1 1,9-5-1,16 1-1,13-8 1,14-3 0,18-2 0,19-3-1,16-4 1,14 2 0,16 0-1,3-2 1,2 0 0,16 2 0,2 9 0,2 4-1,6 6 1,4 7 0,1 16 0,0 14-1,8 12 1,8 16 0,0 3 0,1 12 0,2 2 0,3 4 0,-4 0 0,2-11 2,-6-3-2,-6-12 0,0-3 1,4-20-1,-4-14 1,12-9 0,6-14 0,5-7-2,15-12 2,13-10-1,18-4 1,21-9-1,25-2 0,22-5 0,22 4 0,21-1 0,19-2 0,16 10-1,12-2 1,4 11 0,0 0 0,-7 5 0,-9 5 0,-17-5-1,-15 7 1,-18-8 0,-21-4-1,-16 0 1,-25 0 0,-13-16 0,-19 1 1,-11 6 0,-12-18-2,-7 0 2,-7-5-1,-6-11 0,-5-9 0,-2-12 0,0-11-1,-1-18 1,1-10 0,0-14-1,-2-11 1,1-11-1,-1 5 1,2-4-1,1 12 0,0 6 0,-1 21 0,0 14-1,-8 22 1,-4 17 0,-9 12 0,0 10-1,0 24 1,-43-21 0,0 18 0,-13 3 1,-16-6 0,-12 6 0,-19 0 1,-9 6-1,-12 3 1,-7 4-1,-5 1 1,4 2 0,-5 4-1,7-4 1,12 7-11,3-10-14,15-3-15,16-4-1,12-6-1,13 0-2,13-14 4</inkml:trace>
  </inkml:traceGroup>
</inkml:ink>
</file>

<file path=ppt/ink/ink5.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12T14:31:33.575"/>
    </inkml:context>
    <inkml:brush xml:id="br0">
      <inkml:brushProperty name="width" value="0.1" units="cm"/>
      <inkml:brushProperty name="height" value="0.1" units="cm"/>
      <inkml:brushProperty name="color" value="#78310A"/>
      <inkml:brushProperty name="fitToCurve" value="1"/>
    </inkml:brush>
  </inkml:definitions>
  <inkml:traceGroup>
    <inkml:annotationXML>
      <emma:emma xmlns:emma="http://www.w3.org/2003/04/emma" version="1.0">
        <emma:interpretation id="{A9A9CFD0-766A-49DC-9A22-B5721C89DE9C}" emma:medium="tactile" emma:mode="ink">
          <msink:context xmlns:msink="http://schemas.microsoft.com/ink/2010/main" type="writingRegion" rotatedBoundingBox="15297,12141 15581,12141 15581,12223 15297,12223"/>
        </emma:interpretation>
      </emma:emma>
    </inkml:annotationXML>
    <inkml:traceGroup>
      <inkml:annotationXML>
        <emma:emma xmlns:emma="http://www.w3.org/2003/04/emma" version="1.0">
          <emma:interpretation id="{7A652AD2-F7E8-4DE4-A108-364A90F6AFBC}" emma:medium="tactile" emma:mode="ink">
            <msink:context xmlns:msink="http://schemas.microsoft.com/ink/2010/main" type="paragraph" rotatedBoundingBox="15297,12141 15581,12141 15581,12223 15297,12223" alignmentLevel="1"/>
          </emma:interpretation>
        </emma:emma>
      </inkml:annotationXML>
      <inkml:traceGroup>
        <inkml:annotationXML>
          <emma:emma xmlns:emma="http://www.w3.org/2003/04/emma" version="1.0">
            <emma:interpretation id="{5A65C32B-23A1-4128-A825-5871F5442CAF}" emma:medium="tactile" emma:mode="ink">
              <msink:context xmlns:msink="http://schemas.microsoft.com/ink/2010/main" type="line" rotatedBoundingBox="15297,12141 15581,12141 15581,12223 15297,12223"/>
            </emma:interpretation>
          </emma:emma>
        </inkml:annotationXML>
        <inkml:traceGroup>
          <inkml:annotationXML>
            <emma:emma xmlns:emma="http://www.w3.org/2003/04/emma" version="1.0">
              <emma:interpretation id="{3FCC0233-38EB-4FD0-AC5C-C9FE1B438C1A}" emma:medium="tactile" emma:mode="ink">
                <msink:context xmlns:msink="http://schemas.microsoft.com/ink/2010/main" type="inkWord" rotatedBoundingBox="15297,12141 15581,12141 15581,12223 15297,12223">
                  <msink:destinationLink direction="with" ref="{A0BFB2A7-30C4-4084-A45D-F4B0B202006E}"/>
                </msink:context>
              </emma:interpretation>
              <emma:one-of disjunction-type="recognition" id="oneOf0">
                <emma:interpretation id="interp0" emma:lang="en-US" emma:confidence="0">
                  <emma:literal>~</emma:literal>
                </emma:interpretation>
                <emma:interpretation id="interp1" emma:lang="en-US" emma:confidence="0">
                  <emma:literal>_</emma:literal>
                </emma:interpretation>
                <emma:interpretation id="interp2" emma:lang="en-US" emma:confidence="0">
                  <emma:literal>-</emma:literal>
                </emma:interpretation>
                <emma:interpretation id="interp3" emma:lang="en-US" emma:confidence="0">
                  <emma:literal>m</emma:literal>
                </emma:interpretation>
                <emma:interpretation id="interp4" emma:lang="en-US" emma:confidence="0">
                  <emma:literal>y</emma:literal>
                </emma:interpretation>
              </emma:one-of>
            </emma:emma>
          </inkml:annotationXML>
          <inkml:trace contextRef="#ctx0" brushRef="#br0">-9 0 49,'0'0'24,"0"0"-1,-4 20-3,4-20-4,0 0-3,0 0-5,24 20-1,-24-20-2,22 8-2,-22-8-1,26 2 0,-26-2-1,32-2 0,-13-2-1,1 0 1,-2 0 0,4-4-1,-4 6 1,0-2-1,-18 4 0,33-4 1,-33 4-1,18 2 0,-18-2-1,0 0-2,0 0-1,0 0-1,12 18-3,-12-18-3,0 0-4,0 0-5,0 0-6,0 26-1,0-26 2,2 18 1,-2-18 16</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2:40.569"/>
    </inkml:context>
    <inkml:brush xml:id="br0">
      <inkml:brushProperty name="width" value="0.05833" units="cm"/>
      <inkml:brushProperty name="height" value="0.05833" units="cm"/>
      <inkml:brushProperty name="color" value="#953734"/>
      <inkml:brushProperty name="fitToCurve" value="1"/>
    </inkml:brush>
  </inkml:definitions>
  <inkml:traceGroup>
    <inkml:annotationXML>
      <emma:emma xmlns:emma="http://www.w3.org/2003/04/emma" version="1.0">
        <emma:interpretation id="{871708BB-AD3B-4224-B987-8FBF7AAAEF85}" emma:medium="tactile" emma:mode="ink">
          <msink:context xmlns:msink="http://schemas.microsoft.com/ink/2010/main" type="inkDrawing" rotatedBoundingBox="15541,3261 18687,2218 19414,4408 16268,5451" hotPoints="19160,3154 17958,4759 16025,4221 17228,2617" semanticType="enclosure" shapeName="Ellipse"/>
        </emma:interpretation>
      </emma:emma>
    </inkml:annotationXML>
    <inkml:trace contextRef="#ctx0" brushRef="#br0">3157 929 135,'8'-90'44,"7"-5"-2,-15-12-10,-6 16-30,-7 4-2,-15 5 0,-21 3 0,-20 10 0,-27 3 0,-27 13 0,-22 4 0,-27 15 0,-20 10 0,-16 21 0,-7 10 0,-9 17 0,2 19 0,-2 17 0,3 24 0,10 21 0,19 19 0,19 14 0,21 21-2,26 16 0,41 14-1,47 1-1,51-3 2,46-11 0,51-16 0,44-14-1,39-20 1,29-26 0,23-32 2,11-26 0,4-28-1,-4-22 2,-10-27-1,-10-23 2,-24-29-1,-22-24 1,-31-24 0,-32-11 1,-40-16 0,-38-8 0,-42-9-1,-41 2 0,-38 5 0,-36 20 0,-27 18-2,-11 26 0,-10 20 0,-5 20-22,5 29-12,11 13-4,16 18-3,15 8-2,11 0-1</inkml:trace>
  </inkml:traceGroup>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2:42.047"/>
    </inkml:context>
    <inkml:brush xml:id="br0">
      <inkml:brushProperty name="width" value="0.05833" units="cm"/>
      <inkml:brushProperty name="height" value="0.05833" units="cm"/>
      <inkml:brushProperty name="color" value="#953734"/>
      <inkml:brushProperty name="fitToCurve" value="1"/>
    </inkml:brush>
  </inkml:definitions>
  <inkml:traceGroup>
    <inkml:annotationXML>
      <emma:emma xmlns:emma="http://www.w3.org/2003/04/emma" version="1.0">
        <emma:interpretation id="{BF03EA18-CCCE-4A16-8C47-C3FEA7F42CB5}" emma:medium="tactile" emma:mode="ink">
          <msink:context xmlns:msink="http://schemas.microsoft.com/ink/2010/main" type="writingRegion" rotatedBoundingBox="11719,5112 21714,5277 21647,9327 11652,9161"/>
        </emma:interpretation>
      </emma:emma>
    </inkml:annotationXML>
    <inkml:traceGroup>
      <inkml:annotationXML>
        <emma:emma xmlns:emma="http://www.w3.org/2003/04/emma" version="1.0">
          <emma:interpretation id="{12F0F475-E7E9-4592-AC0B-61714A81869A}" emma:medium="tactile" emma:mode="ink">
            <msink:context xmlns:msink="http://schemas.microsoft.com/ink/2010/main" type="paragraph" rotatedBoundingBox="15849,5128 18230,5235 18178,6400 15796,6293" alignmentLevel="2"/>
          </emma:interpretation>
        </emma:emma>
      </inkml:annotationXML>
      <inkml:traceGroup>
        <inkml:annotationXML>
          <emma:emma xmlns:emma="http://www.w3.org/2003/04/emma" version="1.0">
            <emma:interpretation id="{86C472B8-11CC-41F3-BA0C-6ED4E4EF71D2}" emma:medium="tactile" emma:mode="ink">
              <msink:context xmlns:msink="http://schemas.microsoft.com/ink/2010/main" type="line" rotatedBoundingBox="15849,5128 18230,5235 18178,6400 15796,6293"/>
            </emma:interpretation>
          </emma:emma>
        </inkml:annotationXML>
        <inkml:traceGroup>
          <inkml:annotationXML>
            <emma:emma xmlns:emma="http://www.w3.org/2003/04/emma" version="1.0">
              <emma:interpretation id="{C7D4F6F4-4335-4210-BFED-37FD4E5F7714}" emma:medium="tactile" emma:mode="ink">
                <msink:context xmlns:msink="http://schemas.microsoft.com/ink/2010/main" type="inkWord" rotatedBoundingBox="15849,5128 18230,5235 18178,6400 15796,6293"/>
              </emma:interpretation>
              <emma:one-of disjunction-type="recognition" id="oneOf0">
                <emma:interpretation id="interp0" emma:lang="en-US" emma:confidence="0">
                  <emma:literal>N=16</emma:literal>
                </emma:interpretation>
                <emma:interpretation id="interp1" emma:lang="en-US" emma:confidence="0">
                  <emma:literal>N= 16</emma:literal>
                </emma:interpretation>
                <emma:interpretation id="interp2" emma:lang="en-US" emma:confidence="0">
                  <emma:literal>n. 16</emma:literal>
                </emma:interpretation>
                <emma:interpretation id="interp3" emma:lang="en-US" emma:confidence="0">
                  <emma:literal>n=16</emma:literal>
                </emma:interpretation>
                <emma:interpretation id="interp4" emma:lang="en-US" emma:confidence="0">
                  <emma:literal>n= 16</emma:literal>
                </emma:interpretation>
              </emma:one-of>
            </emma:emma>
          </inkml:annotationXML>
          <inkml:trace contextRef="#ctx0" brushRef="#br0">12001-6065 91,'0'0'40,"0"0"0,0 0-13,7 46-10,-1 4-6,0 19-4,3 7-6,-3 22-1,0 5 1,1 0-1,-7-6-2,9-5 2,-9-18 0,6-16 0,-6-22 0,0-36-1,0 0 2,0-19-2,0-26 2,9-20-1,-4-16 0,9-11 1,2-12-1,10-6 0,5 0 0,3 7 1,2 18-2,-1 20 1,2 29-1,-3 36 1,-2 25 0,-10 34 1,-3 23-1,-2 12 0,-6 9 0,1 4 0,-4-10 1,-1-10-2,0-21 0,2-11-3,1-29-11,7-11-7,-17-15-6,34-24-5,-14-5-3,2-9-2,3-11-2,-1-8 24</inkml:trace>
          <inkml:trace contextRef="#ctx0" brushRef="#br0" timeOffset="375.0133">12833-5352 126,'0'0'39,"-19"10"0,19-10-8,25-16-21,3 5-9,8-6 0,8 2-14,-6-7-12,11-2-10,-2 1-4,0-11-1,-1-1-1,-3-6-1</inkml:trace>
          <inkml:trace contextRef="#ctx0" brushRef="#br0" timeOffset="187.5038">12739-5775 144,'0'0'42,"0"0"-5,32 0-17,1 0-15,11 0-5,5 0-1,4-13-14,7 13-9,-5-7-9,-5 7-5,-7 0-1,-12 7 0,-15 7-1</inkml:trace>
          <inkml:trace contextRef="#ctx0" brushRef="#br0" timeOffset="593.7821">13488-6168 126,'-14'52'42,"3"22"-3,-10 13-17,9 22-12,3 5-9,3-1 0,1-2 0,5-12 0,0-11-5,8-24-10,6-19-11,-1-22-7,-13-23-6,29-15 0,-4-19 0,-4-20-1</inkml:trace>
          <inkml:trace contextRef="#ctx0" brushRef="#br0" timeOffset="968.8388">13847-6250 157,'-25'92'37,"0"21"-7,3 13-24,9 4-4,13-4-1,10-6 2,12-15 0,12-25-2,10-25 0,14-29 0,4-26-1,4-10 1,0-31-1,1-11 0,-9-14 0,-9-8 1,-11-5 0,-11 0-1,-17 15 0,-10 15-1,-20 20 1,-11 29-1,-9 23-1,-6 29 0,1 22-1,-3 10 3,7 11 0,4-4 1,17-5 0,8-18 0,12-14-17,0-23-16,21-16-4,-1-15-3,-2-17 1,2-8-3</inkml:trace>
        </inkml:traceGroup>
      </inkml:traceGroup>
    </inkml:traceGroup>
    <inkml:traceGroup>
      <inkml:annotationXML>
        <emma:emma xmlns:emma="http://www.w3.org/2003/04/emma" version="1.0">
          <emma:interpretation id="{453BE1AF-ED4A-4F89-89E8-34761B5E460F}" emma:medium="tactile" emma:mode="ink">
            <msink:context xmlns:msink="http://schemas.microsoft.com/ink/2010/main" type="paragraph" rotatedBoundingBox="11683,7291 21678,7456 21647,9327 11652,9161" alignmentLevel="1"/>
          </emma:interpretation>
        </emma:emma>
      </inkml:annotationXML>
      <inkml:traceGroup>
        <inkml:annotationXML>
          <emma:emma xmlns:emma="http://www.w3.org/2003/04/emma" version="1.0">
            <emma:interpretation id="{783BF3ED-AB2A-4DCD-A71D-E06CE87114B5}" emma:medium="tactile" emma:mode="ink">
              <msink:context xmlns:msink="http://schemas.microsoft.com/ink/2010/main" type="line" rotatedBoundingBox="11683,7291 21678,7456 21647,9327 11652,9161"/>
            </emma:interpretation>
          </emma:emma>
        </inkml:annotationXML>
        <inkml:traceGroup>
          <inkml:annotationXML>
            <emma:emma xmlns:emma="http://www.w3.org/2003/04/emma" version="1.0">
              <emma:interpretation id="{B0718F78-D4DF-422F-8988-E2A9EA0C1D4D}" emma:medium="tactile" emma:mode="ink">
                <msink:context xmlns:msink="http://schemas.microsoft.com/ink/2010/main" type="inkWord" rotatedBoundingBox="11683,7291 14864,7344 14833,9214 11652,9161"/>
              </emma:interpretation>
              <emma:one-of disjunction-type="recognition" id="oneOf1">
                <emma:interpretation id="interp5" emma:lang="en-US" emma:confidence="0">
                  <emma:literal>o</emma:literal>
                </emma:interpretation>
                <emma:interpretation id="interp6" emma:lang="en-US" emma:confidence="0">
                  <emma:literal>O</emma:literal>
                </emma:interpretation>
                <emma:interpretation id="interp7" emma:lang="en-US" emma:confidence="0">
                  <emma:literal>0</emma:literal>
                </emma:interpretation>
                <emma:interpretation id="interp8" emma:lang="en-US" emma:confidence="0">
                  <emma:literal>a</emma:literal>
                </emma:interpretation>
                <emma:interpretation id="interp9" emma:lang="en-US" emma:confidence="0">
                  <emma:literal>c</emma:literal>
                </emma:interpretation>
              </emma:one-of>
            </emma:emma>
          </inkml:annotationXML>
          <inkml:trace contextRef="#ctx0" brushRef="#br0" timeOffset="6234.7896">9506-3830 28,'50'-14'13,"-4"-5"4,-8 4 5,-13-8 2,-9 9 1,-16-10-2,-25-4-1,-20 5-3,-11-6-3,-27 2-5,-13-2-6,-11 5-5,-8 8 0,-15 16-1,-1 7 1,-9 19 0,1 20 0,4 17 0,7 17 0,4 12-1,13 12 1,8 7 0,21 12-1,20 5-1,28-1-1,28 4 0,33-2 0,39-2 1,34-7-1,40-16 1,35-8 0,30-16 1,22-15 0,15-21 1,11-15-1,-2-17 0,-11-12 0,-15-22 1,-18-11 0,-29-18 0,-19-8 0,-17-20 1,-30-16 0,-22-12-1,-17-20 1,-27-12 0,-21-6 3,-25-10-1,-29-6 0,-30 9 0,-24 12 0,-23 16 0,-25 25 1,-14 22-3,-9 28-1,2 15 0,2 19-1,16 15-20,17 0-14,23 7-4,27-7 1,32 0-2,35 0 0</inkml:trace>
        </inkml:traceGroup>
        <inkml:traceGroup>
          <inkml:annotationXML>
            <emma:emma xmlns:emma="http://www.w3.org/2003/04/emma" version="1.0">
              <emma:interpretation id="{8BB60786-D3C1-443B-8CFC-9C73B825BA08}" emma:medium="tactile" emma:mode="ink">
                <msink:context xmlns:msink="http://schemas.microsoft.com/ink/2010/main" type="inkWord" rotatedBoundingBox="16515,7657 21673,7742 21654,8874 16497,8788"/>
              </emma:interpretation>
              <emma:one-of disjunction-type="recognition" id="oneOf2">
                <emma:interpretation id="interp10" emma:lang="en-US" emma:confidence="1">
                  <emma:literal>arithmetic</emma:literal>
                </emma:interpretation>
                <emma:interpretation id="interp11" emma:lang="en-US" emma:confidence="0">
                  <emma:literal>arithmetics</emma:literal>
                </emma:interpretation>
                <emma:interpretation id="interp12" emma:lang="en-US" emma:confidence="0">
                  <emma:literal>Arithmetic</emma:literal>
                </emma:interpretation>
                <emma:interpretation id="interp13" emma:lang="en-US" emma:confidence="0">
                  <emma:literal>arithmetize</emma:literal>
                </emma:interpretation>
                <emma:interpretation id="interp14" emma:lang="en-US" emma:confidence="0">
                  <emma:literal>Arithmetics</emma:literal>
                </emma:interpretation>
              </emma:one-of>
            </emma:emma>
          </inkml:annotationXML>
          <inkml:trace contextRef="#ctx0" brushRef="#br0" timeOffset="7000.4506">13169-3290 53,'0'-26'39,"-7"-10"-7,-5 4-4,-8-4-4,-4 12-2,-14 3-4,1 16-6,-15 18-12,2 14-1,-6 19 0,3 13-1,4 14 0,7 14 1,6 1 1,13-1-2,18-6 2,10-8 0,18-15-1,8-8 1,14-16-1,0-17 0,14-9 0,-9-18 0,2-12 1,-8-13-1,-6-7 2,-7-16 0,-10-4-1,-6-7 0,-5 0 1,-10 7-1,6 7 0,-6 15 1,-6 11-1,6 29 0,0 0 1,-10 50 0,10 5-1,0 7 0,6 2 0,1 0 0,9-3-7,-7-12-9,7-5-8,-3-21-4,5-9-7,-18-14-3,24 0 0,-14-21 6</inkml:trace>
          <inkml:trace contextRef="#ctx0" brushRef="#br0" timeOffset="7312.9632">13327-3368 68,'9'-22'40,"-9"22"-2,19 22-11,-7 27-7,-5 9-4,2 17-6,-2 6-10,-7-3-1,12-2 2,-12-13-2,8-11-1,-8-17 2,0-14-1,0-21 1,5-27 0,-5-6 0,11-15-1,-5-6 0,4-17 1,2 0 0,5-2 0,4 5 1,7 6-2,-7 10-11,7 20-9,0 6-4,-2 18-8,-4 19-1,-1 5-4,-2 8 0,-7-2 27</inkml:trace>
          <inkml:trace contextRef="#ctx0" brushRef="#br0" timeOffset="7516.104">13796-3339 119,'0'29'39,"0"13"-3,0 10-14,0 8-13,6 11-10,-6 1 0,0 2 1,0-14-1,5-2-7,-5-23-11,0-12-8,0-23-6,0 0-5,9-19 0,-9-23 0,8-10 18</inkml:trace>
          <inkml:trace contextRef="#ctx0" brushRef="#br0" timeOffset="7672.3627">13934-3537 112,'8'-15'38,"-8"15"-10,0 0-8,0 0-17,17 24-13,-17-24-15,9 23-6,-9-23-3,21 0-3,-21 0 0,31-23 11</inkml:trace>
          <inkml:trace contextRef="#ctx0" brushRef="#br0" timeOffset="8016.1368">13980-3208 123,'0'0'39,"0"0"-6,40-8-13,-12 8-14,7-9-10,6 3-12,-1-2-8,3 0-7,-2-7-6,-1-10 0,-5 2 1,-2-13 1</inkml:trace>
          <inkml:trace contextRef="#ctx0" brushRef="#br0" timeOffset="7844.2479">14089-3639 105,'0'0'39,"9"58"-6,-9 2-10,0 12-6,7 16-8,-1 13-10,3 2 0,-3-4 0,1-12-1,-1-12 2,0-19-14,0-11-8,-6-22-7,0-23-6,0 0-3,-8-27 0,2-2 0</inkml:trace>
          <inkml:trace contextRef="#ctx0" brushRef="#br0" timeOffset="8406.7926">14445-3770 117,'-13'19'37,"7"25"-1,6 24-12,-7 11-12,7 11-12,0 9-1,0-2 0,0-6 0,6-6 0,-2-12 0,-4-15-1,11-17 1,-6-18 0,-5-23 1,0 0-1,8-17 0,-8-23 1,6-6 0,1-14 0,2-10 0,6 5 1,5 0 0,1 6-1,4 16 1,-3 19 1,3 19-2,-4 20 1,-4 24 0,-3 14 0,-2 6-1,-4 7 0,3 5-1,-7-10 0,2 1 0,-6-15-4,10-11-13,-10-8-7,0-28-8,0 0-3,0 0-2,24-27 1,-17-12 10</inkml:trace>
          <inkml:trace contextRef="#ctx0" brushRef="#br0" timeOffset="8953.6939">14916-3478 130,'5'29'37,"-5"23"-7,0 10-10,0 7-10,0 4-10,0 3-1,0-7 1,0-11-1,0-13-1,0-12 1,0-33 1,0 0 0,20 0 0,-13-27 1,0-12-2,5-16 2,3-10 0,0-9 0,4 2-2,-2 3 1,7 7 1,-2 16-1,0 12 1,0 26 0,-1 27 0,-8 20-1,-1 23 0,-3 7 1,-3 8-1,-6-1 0,7-4-1,-7-13 0,0-14-1,6-12 2,-6-33-1,0 0 1,18-12 0,-11-20 0,2-15 0,7-8 0,2-15 1,1-5 0,6 1-1,6 5 0,-2 14 1,2 15 0,-6 24 0,0 23 1,-8 17-2,-1 27 0,-9 14 1,-7 1-1,0 4-1,0-13 0,8-6-1,-8-19-12,13-11-10,-13-21-8,26 7-5,-8-20-4,1-2 0,3-1 3</inkml:trace>
          <inkml:trace contextRef="#ctx0" brushRef="#br0" timeOffset="9297.4707">15776-3069 143,'37'-8'41,"-13"-7"-11,2-8-16,8-5-13,0-3-1,6-9 1,-11 2 0,-4-6-1,-9-2 1,-7 4 0,-9-1 0,-10 13 1,-11 8 1,-13 22-2,-4 7 0,0 23-1,-8 14 0,3 15 1,9 9-3,6 6 0,11 2 0,17-3 1,7-9-1,14-12 1,13-8-1,7-20 1,10-11-12,0-13-10,3-23-8,1-5-6,-5-12 1,1-8-1,-5-10 0</inkml:trace>
          <inkml:trace contextRef="#ctx0" brushRef="#br0" timeOffset="9672.4904">16283-3209 117,'0'0'36,"19"-7"0,8 7-11,8-8-15,8 4-11,8 0 1,0-3-11,2-6-10,-8 3-6,-4-5-7,4-3-2,-16 0 0,1-8 0,-5-3 15</inkml:trace>
          <inkml:trace contextRef="#ctx0" brushRef="#br0" timeOffset="9516.2325">16520-3740 158,'0'50'39,"-9"9"-7,5 21-19,4 8-14,0 6 0,0 7-1,0-12 0,7-4 0,1-18-1,1-17-6,-3-20-9,-1-9-8,-5-21-5,0 0-5,-7-25-1,-11 1 1,-2-6-1</inkml:trace>
          <inkml:trace contextRef="#ctx0" brushRef="#br0" timeOffset="9860.0047">16886-3551 114,'0'0'38,"9"29"0,-15 8-9,6 21-14,-9 7-14,1 1-2,8 5 0,-5-3-1,5-12 0,0-10-1,7-10-7,-7-22-11,0-14-8,22-9-5,-12-17-3,1-11 1,5-14 0</inkml:trace>
          <inkml:trace contextRef="#ctx0" brushRef="#br0" timeOffset="10031.8881">17023-3581 92,'6'-35'37,"1"12"-3,-7 23-10,0 0-17,18 16-18,-5 4-13,2 0-11,8-3-3,5 2 1,12-9 0</inkml:trace>
          <inkml:trace contextRef="#ctx0" brushRef="#br0" timeOffset="10250.6538">17615-3682 128,'-19'8'39,"-9"14"1,-6 21-10,-3 9-22,5 4-8,11 15-1,11-3 0,10-2 0,9-7-2,14-11 0,11-9 0,10-13 2,5-11-1,0-15 2,-2-8-1,-3-5 0,-9-10-8,-2 4-14,-13-2-13,-12-2-5,-8 7 0,0-4-1,0 20 7</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2:55.243"/>
    </inkml:context>
    <inkml:brush xml:id="br0">
      <inkml:brushProperty name="width" value="0.05833" units="cm"/>
      <inkml:brushProperty name="height" value="0.05833" units="cm"/>
      <inkml:brushProperty name="color" value="#953734"/>
      <inkml:brushProperty name="fitToCurve" value="1"/>
    </inkml:brush>
  </inkml:definitions>
  <inkml:traceGroup>
    <inkml:annotationXML>
      <emma:emma xmlns:emma="http://www.w3.org/2003/04/emma" version="1.0">
        <emma:interpretation id="{63CE6B50-470A-4320-B860-E5ACFFA73DC3}" emma:medium="tactile" emma:mode="ink">
          <msink:context xmlns:msink="http://schemas.microsoft.com/ink/2010/main" type="writingRegion" rotatedBoundingBox="3786,11121 13281,10582 13477,14041 3982,14579"/>
        </emma:interpretation>
      </emma:emma>
    </inkml:annotationXML>
    <inkml:traceGroup>
      <inkml:annotationXML>
        <emma:emma xmlns:emma="http://www.w3.org/2003/04/emma" version="1.0">
          <emma:interpretation id="{D30ED4D2-5FA9-4680-A86D-875AD1763B93}" emma:medium="tactile" emma:mode="ink">
            <msink:context xmlns:msink="http://schemas.microsoft.com/ink/2010/main" type="paragraph" rotatedBoundingBox="3786,11121 13281,10582 13379,12304 3883,12842" alignmentLevel="1"/>
          </emma:interpretation>
        </emma:emma>
      </inkml:annotationXML>
      <inkml:traceGroup>
        <inkml:annotationXML>
          <emma:emma xmlns:emma="http://www.w3.org/2003/04/emma" version="1.0">
            <emma:interpretation id="{3FAC7EF9-EE50-4344-A1AA-3378BCD79D36}" emma:medium="tactile" emma:mode="ink">
              <msink:context xmlns:msink="http://schemas.microsoft.com/ink/2010/main" type="line" rotatedBoundingBox="3786,11121 13281,10582 13379,12304 3883,12842"/>
            </emma:interpretation>
          </emma:emma>
        </inkml:annotationXML>
        <inkml:traceGroup>
          <inkml:annotationXML>
            <emma:emma xmlns:emma="http://www.w3.org/2003/04/emma" version="1.0">
              <emma:interpretation id="{261364CD-1F6E-4BCA-8DE4-A7FBE271FA42}" emma:medium="tactile" emma:mode="ink">
                <msink:context xmlns:msink="http://schemas.microsoft.com/ink/2010/main" type="inkWord" rotatedBoundingBox="8416,10858 13281,10582 13379,12304 8514,12580"/>
              </emma:interpretation>
              <emma:one-of disjunction-type="recognition" id="oneOf0">
                <emma:interpretation id="interp0" emma:lang="en-US" emma:confidence="0">
                  <emma:literal>96=35+4116-1)</emma:literal>
                </emma:interpretation>
                <emma:interpretation id="interp1" emma:lang="en-US" emma:confidence="0">
                  <emma:literal>96=35+416-1)</emma:literal>
                </emma:interpretation>
                <emma:interpretation id="interp2" emma:lang="en-US" emma:confidence="0">
                  <emma:literal>916=35+4116-1)</emma:literal>
                </emma:interpretation>
                <emma:interpretation id="interp3" emma:lang="en-US" emma:confidence="0">
                  <emma:literal>936=35+4116-1)</emma:literal>
                </emma:interpretation>
                <emma:interpretation id="interp4" emma:lang="en-US" emma:confidence="0">
                  <emma:literal>946=35+4116-1)</emma:literal>
                </emma:interpretation>
              </emma:one-of>
            </emma:emma>
          </inkml:annotationXML>
          <inkml:trace contextRef="#ctx0" brushRef="#br0">4643 501 139,'27'-10'40,"2"4"-5,9 0-22,16-2-14,3-5-8,3-2-15,2-2-10,-6-2-4,-3 3 0,-11 1-2,-10 0-2</inkml:trace>
          <inkml:trace contextRef="#ctx0" brushRef="#br0" timeOffset="-171.8484">4820 71 134,'0'0'37,"-9"35"1,3 1-17,6 15-14,0 2-7,8 10 0,-2-2-1,1-2 1,2-9-5,-2-15-10,6-5-9,-7-9-8,-6-21-6,8 23-3,-8-23 0,0 0 2</inkml:trace>
          <inkml:trace contextRef="#ctx0" brushRef="#br0" timeOffset="1015.6905">5698-212 97,'9'19'42,"-9"11"-2,-7 21-9,-7 7-12,1 14-7,-3 0-10,0 0-1,-2-4-2,3-8 1,2-10-3,6-7 1,7-7 1,9-14-2,10-8 1,9 2 1,9-6-1,5-3 1,10-2 0,2-5 0,-2 0-4,-3 0-10,1 0-7,-15-9-8,-5-4-5,-5-3 0,-11-4-1,-2-4 1</inkml:trace>
          <inkml:trace contextRef="#ctx0" brushRef="#br0" timeOffset="1265.7047">6106-258 120,'-31'15'38,"11"41"-2,-7 26-15,7 22-4,-5 11-9,5 11-8,7-5-1,4-9 0,6-16-1,3-12 1,0-25-1,3-9 0,9-12-11,-4-17-6,5-5-7,-13-16-6,26-4-6,-11-10-1,0-14 0,5-2 15</inkml:trace>
          <inkml:trace contextRef="#ctx0" brushRef="#br0" timeOffset="1546.9827">6690-425 128,'-28'27'42,"-2"19"-2,-11 19-16,3 27-12,3 7-13,5 16 0,4 2 1,6-1-2,13-7 0,7-15 0,13-12 1,6-17-2,5-14-8,1-14-9,9-11-8,-3-10-6,3-9-5,-3-7 0,-2-13 0,-1-1 16</inkml:trace>
          <inkml:trace contextRef="#ctx0" brushRef="#br0" timeOffset="2265.7857">7029-258 147,'0'0'41,"0"0"-11,-25 46-14,19 10-10,6 25-5,-10 13 0,10 10-1,-5 10-1,5-3 0,0-1 1,0-16-1,0-16-1,0-18 1,0-19 0,0-14-8,0-27-8,9 20-8,-9-20-6,9-23-6,-2-1 0,4-8-2,-1-1 0</inkml:trace>
          <inkml:trace contextRef="#ctx0" brushRef="#br0" timeOffset="2750.1783">7406-277 148,'-18'32'41,"1"14"-9,-5 18-16,7 18-9,3 12-8,5 7 0,7 1-1,6 2 1,8-11-2,7-13 0,11-20 1,2-16-1,3-16 1,4-20 0,5-10 1,-2-17 0,3-12 0,-4-9 0,-2-12 1,-5-11 0,-8-9 1,-8-6-1,-6 5 1,-14 12 2,-5 11 1,-12 14-1,-7 23-1,-8 28 2,-4 21-3,1 21 1,-2 8-1,8 9-2,6-1 0,4 0-1,13-8 0,6-13-1,14-3-1,5-20-14,9-12-11,6-9-8,1-8-3,11-11-1,-5-11 0,2-5 19</inkml:trace>
          <inkml:trace contextRef="#ctx0" brushRef="#br0" timeOffset="3000.1941">8199 188 131,'0'0'42,"0"0"-1,28 6-18,9-12-24,4-3 0,8-4 1,2 2 0,-5-8-1,-2 5-8,3 4-12,-14-5-10,-2 4-4,-9 1-2,-5-3-1,-17 13 1</inkml:trace>
          <inkml:trace contextRef="#ctx0" brushRef="#br0" timeOffset="3203.3311">8855-272 134,'0'53'38,"-15"12"-1,2 20-14,-1 10-19,1 2-4,3-2-1,-2-9 1,3-13-2,-1-18-13,10-16-10,0-17-8,0-22-5,0 0-2,15-22-1,1-8 1</inkml:trace>
          <inkml:trace contextRef="#ctx0" brushRef="#br0" timeOffset="3531.4855">8950-842 162,'-16'-7'40,"16"7"-10,0 0-22,43 17-8,6 10-1,13 12 2,8 17-2,8 18 2,-5 21-2,-1 13 2,-15 15-1,-21 16 0,-16 6-1,-20-5 0,-19-2 1,-18-6-1,-11-9 1,-11-21-1,-3-14 1,0-17 0,3-26-14,10-8-11,5-16-8,10-21-8,12 0-1,3-9 0,1-3 4</inkml:trace>
          <inkml:trace contextRef="#ctx0" brushRef="#br0" timeOffset="-10992.7674">435 149 49,'0'-23'40,"0"-4"-7,-12 4-4,-1-2-6,-2 2-3,-7 2-2,-5 13-4,-8 8-7,-5 0-7,-3 6 0,2 21 0,0 12-2,-5 16 1,11 7 1,7 11-1,7 6 1,8 10 0,13-4 2,0-4-2,13-16 1,14-7-1,-4-14-1,10-13 1,2-16-1,-3-15-1,-2-17 0,2-13 0,-4-11 0,-6-10 1,-2-9 0,-7-12 0,2-16 1,-2 2 0,0 3 1,-6 5 0,1 13 0,1 19 0,1 20-1,-10 26 3,10 41-3,-4 12-1,0 18 1,0 10-2,-6 1 2,9 6 0,-3-8 1,-6-9-1,6-15 1,-6-12 0,7-12-8,-7-11-12,0-21-10,9 21-9,-9-21-4,0 0-1,19 0-1</inkml:trace>
          <inkml:trace contextRef="#ctx0" brushRef="#br0" timeOffset="-10695.8474">644 667 116,'-10'36'43,"10"0"-3,-11 8-16,11 9-16,0 11-7,0-3 0,6 3 0,-6-6 1,0-8-1,0-6-1,6-15-9,-6-8-9,0-21-10,0 0-7,21 3-4,-13-19-1,10-4 0,-5-9 13</inkml:trace>
          <inkml:trace contextRef="#ctx0" brushRef="#br0" timeOffset="-10289.6087">881 755 132,'-13'36'40,"-3"19"-6,4 0-14,3 5-12,9 4-6,9-5 0,1-1-1,12-14-1,8-9-1,1-12-1,7-17 0,-1-6-2,4-12 2,-1-11 0,0-5 0,-12-5 2,-2-9-2,-10-2 2,-4 1 0,-12 13 2,-7 2-1,-6 11 0,-7 17 0,0 0 1,-2 23 0,-3 12 0,1 2-1,5 2 0,4 4 1,3 1-2,12-15-1,0-2-1,12-10-9,-12-17-12,41 0-10,-13-15-6,6-9-4,2-10 2,5-4-2</inkml:trace>
          <inkml:trace contextRef="#ctx0" brushRef="#br0" timeOffset="-9852.0797">2057 712 167,'34'0'43,"-6"0"-10,6 0-33,3-13 0,8 5-19,-8-1-16,1-6-6,-4 2-2,-6 2-3,-4-2-1</inkml:trace>
          <inkml:trace contextRef="#ctx0" brushRef="#br0" timeOffset="-10023.9664">1888 355 155,'0'0'45,"17"-24"-8,5 5-34,11 1-3,4-7 0,4 0 0,-4 4-15,7 2-14,-9 3-9,-1 16 0,-7 0-1,-11 20-1,-6 9 0</inkml:trace>
          <inkml:trace contextRef="#ctx0" brushRef="#br0" timeOffset="-1000.0648">3047 26 99,'-20'-19'41,"20"19"-7,0-24-10,0 0-9,14-1-7,11-5-6,0-1-2,12-5 0,0 7 0,9 7 0,-5 6 0,-7 16 2,-3 2 0,-10 22 0,-11 11 0,-10 13-1,-13 4 2,-8 13-2,-11 1 1,-5 1-2,-3-8-1,0-7 0,-1-8 0,4-9-1,9-12-2,7-10 2,21-13-1,0 0 1,0 0 0,31-13 1,11 13 0,9 0 2,1 15 0,2 11 0,-4 5 1,-5 13 0,-16 5 1,-11 9-1,-18 1 0,-21-6-1,-13 1 0,-13-7-1,-7-12-1,-7-12 0,1-4-1,1-19-1,4-9 1,13-4-10,2-14-7,19-1-8,9-10-8,18 3-1,13-11 0,11-4-1,11-3 15</inkml:trace>
          <inkml:trace contextRef="#ctx0" brushRef="#br0" timeOffset="-468.7787">3980-125 138,'-53'7'43,"-6"-7"-6,9 11-17,-5-2-17,7 0-3,7-3-1,7 8 1,10 8-1,5 8 1,13 13-1,6 9 0,0 6 0,12 8 1,-3 7-1,-1-6 1,4-2-1,0-8 0,-6-14 1,1-13 0,-7-6-1,0-24 0,0 0 1,30 0-1,-14-24 1,9 7-1,7-12 0,2 3 1,9 8 0,4 6 0,-3 12 0,2 14 1,-8 14 0,-7 12 0,-11 15 0,-12 7 1,-15 3-1,-14 4 1,-12-7-1,-15-7-1,-5-11 0,0-12 0,-7-11-2,5-15 1,13-6-13,0-21-9,22-2-10,6-6-4,23-7-1,12-1 1,19-7 0</inkml:trace>
        </inkml:traceGroup>
      </inkml:traceGroup>
    </inkml:traceGroup>
    <inkml:traceGroup>
      <inkml:annotationXML>
        <emma:emma xmlns:emma="http://www.w3.org/2003/04/emma" version="1.0">
          <emma:interpretation id="{C1B96D37-3262-4655-B89F-26E78854439F}" emma:medium="tactile" emma:mode="ink">
            <msink:context xmlns:msink="http://schemas.microsoft.com/ink/2010/main" type="paragraph" rotatedBoundingBox="5948,13491 8622,13305 8692,14307 6018,14494" alignmentLevel="2"/>
          </emma:interpretation>
        </emma:emma>
      </inkml:annotationXML>
      <inkml:traceGroup>
        <inkml:annotationXML>
          <emma:emma xmlns:emma="http://www.w3.org/2003/04/emma" version="1.0">
            <emma:interpretation id="{493AB741-BFB0-407A-A760-FC243B387D7B}" emma:medium="tactile" emma:mode="ink">
              <msink:context xmlns:msink="http://schemas.microsoft.com/ink/2010/main" type="line" rotatedBoundingBox="5948,13491 8622,13305 8692,14307 6018,14494">
                <msink:destinationLink direction="with" ref="{283F00CA-6206-4210-AF8F-35D2139CCA0D}"/>
              </msink:context>
            </emma:interpretation>
          </emma:emma>
        </inkml:annotationXML>
        <inkml:traceGroup>
          <inkml:annotationXML>
            <emma:emma xmlns:emma="http://www.w3.org/2003/04/emma" version="1.0">
              <emma:interpretation id="{1FA7D6B5-6E0F-4D93-B343-7DDBC4A65870}" emma:medium="tactile" emma:mode="ink">
                <msink:context xmlns:msink="http://schemas.microsoft.com/ink/2010/main" type="inkWord" rotatedBoundingBox="5948,13491 8622,13305 8692,14307 6018,14494"/>
              </emma:interpretation>
              <emma:one-of disjunction-type="recognition" id="oneOf1">
                <emma:interpretation id="interp5" emma:lang="en-US" emma:confidence="0">
                  <emma:literal>=95</emma:literal>
                </emma:interpretation>
                <emma:interpretation id="interp6" emma:lang="en-US" emma:confidence="1">
                  <emma:literal>= 95</emma:literal>
                </emma:interpretation>
                <emma:interpretation id="interp7" emma:lang="en-US" emma:confidence="0">
                  <emma:literal>€95</emma:literal>
                </emma:interpretation>
                <emma:interpretation id="interp8" emma:lang="en-US" emma:confidence="0">
                  <emma:literal>9=95</emma:literal>
                </emma:interpretation>
                <emma:interpretation id="interp9" emma:lang="en-US" emma:confidence="0">
                  <emma:literal>0=95</emma:literal>
                </emma:interpretation>
              </emma:one-of>
            </emma:emma>
          </inkml:annotationXML>
          <inkml:trace contextRef="#ctx0" brushRef="#br0" timeOffset="4422.1604">2173 2314 161,'-19'7'42,"19"-7"-9,-20 22-14,20-22-19,0 0 0,32 10 0,-4-10-2,13 0 0,1-8 1,0 8-1,4 0-12,-9 0-11,-2 0-9,-4 13-2,-15 2-4,-4 1 0,-12 11-1</inkml:trace>
          <inkml:trace contextRef="#ctx0" brushRef="#br0" timeOffset="4609.6729">2290 2732 147,'15'9'40,"11"-9"0,4-4-17,15 4-24,-1-15 1,4 1-18,5 8-16,-5-9-5,-5 6-3,-3 1-2,-5-3-2</inkml:trace>
          <inkml:trace contextRef="#ctx0" brushRef="#br0" timeOffset="15500.259">4017 1985 89,'-16'-22'43,"-5"8"-5,-13-8-13,2 16-7,-11-4-3,-1 10-3,-2 8-5,-3 9-7,8 14-1,-9 11 1,12 10 0,4 10 1,7 3 0,7 3 0,11-3 0,9-7 1,0-8 1,15-10-3,11-12 0,10-12 0,3-16 0,3-15 0,0-6 0,1-11 0,-3-11 0,-6-8 0,-6-5 0,-6-2 0,-4 5 0,-7 9 0,0 10 0,-11 17 0,0 17-2,0 36 0,-14 8 0,1 17 0,0 16 0,-2 5 2,0 2 1,1-8 0,2-5 0,4-5 1,1-15 0,7-13 1,-7-4-3,7-18-9,0-16-9,0 0-6,0 0-9,13-8-4,2-19-4,-1-5-2,10-5 1</inkml:trace>
          <inkml:trace contextRef="#ctx0" brushRef="#br0" timeOffset="16015.9202">4770 1951 150,'0'0'42,"-33"-8"-10,3 8-13,0 0-7,-5 8-12,-4 1 0,3 10-2,0 3 2,2 10-1,6 9 1,6 1 0,2 10 1,6 0 1,7 4-2,7-10 0,-9 0 0,9-6 0,9-17 0,-9-23 0,15 21 0,-15-21 0,22-23 0,-9-3 0,6-3 0,2-1 0,8 0 0,7 2 0,3 13 0,6 7 0,0 16 0,1 13 0,-5 15 0,-11 15 0,-11 7 0,-13 3 0,-17 10 0,-12-6 0,-18 0 0,-11-10 0,-8-7 0,-4-12 0,-1-12 0,-2-11 0,5-21-10,13 2-18,3-23-10,18-9-3,12-10-2,16-6 0,9-10-2</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272.99927" units="1/cm"/>
          <inkml:channelProperty channel="Y" name="resolution" value="2256.68042" units="1/cm"/>
          <inkml:channelProperty channel="F" name="resolution" value="1.7562E-7" units="1/dev"/>
        </inkml:channelProperties>
      </inkml:inkSource>
      <inkml:timestamp xml:id="ts0" timeString="2016-05-11T23:13:11.759"/>
    </inkml:context>
    <inkml:brush xml:id="br0">
      <inkml:brushProperty name="width" value="0.05833" units="cm"/>
      <inkml:brushProperty name="height" value="0.05833" units="cm"/>
      <inkml:brushProperty name="color" value="#953734"/>
      <inkml:brushProperty name="fitToCurve" value="1"/>
    </inkml:brush>
  </inkml:definitions>
  <inkml:traceGroup>
    <inkml:annotationXML>
      <emma:emma xmlns:emma="http://www.w3.org/2003/04/emma" version="1.0">
        <emma:interpretation id="{283F00CA-6206-4210-AF8F-35D2139CCA0D}" emma:medium="tactile" emma:mode="ink">
          <msink:context xmlns:msink="http://schemas.microsoft.com/ink/2010/main" type="inkDrawing" rotatedBoundingBox="5796,13540 8904,12066 9995,14366 6887,15840" hotPoints="9392,13933 7911,15414 6429,13933 7911,12451" semanticType="enclosure" shapeName="Circle">
            <msink:sourceLink direction="with" ref="{493AB741-BFB0-407A-A760-FC243B387D7B}"/>
          </msink:context>
        </emma:interpretation>
      </emma:emma>
    </inkml:annotationXML>
    <inkml:trace contextRef="#ctx0" brushRef="#br0">2556 350 114,'-69'-67'44,"-21"11"-2,-27-11-16,-11 8-17,-16 10-4,-10 13 2,-18 18-3,-11 18-5,-4 30 0,-6 28 0,-1 28 0,11 25 0,6 34 1,18 22 0,20 24-1,23 21 2,31 13 0,39 0 1,33-7 0,39-12 0,48-17 0,45-26-2,42-37 0,45-37 0,42-37 0,32-29 0,28-37 0,8-22 0,0-38 0,-11-22 0,-19-28 0,-37-21 0,-43-22-2,-48-15 2,-60-16 2,-49-11-2,-56 3 0,-51 9-2,-43 14 1,-42 23 0,-25 24-1,-20 25-1,-3 26 0,11 18-5,22 29-20,26 9-14,29 7 0,36 1-1,31 7-3,36 14 13</inkml:trace>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38FD07-0041-4E3F-92CF-08D4B6C1FF60}"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0185C-45EF-4D71-B191-0A1A7250350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8FD07-0041-4E3F-92CF-08D4B6C1FF60}"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0185C-45EF-4D71-B191-0A1A7250350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8FD07-0041-4E3F-92CF-08D4B6C1FF60}"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0185C-45EF-4D71-B191-0A1A7250350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8FD07-0041-4E3F-92CF-08D4B6C1FF60}"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0185C-45EF-4D71-B191-0A1A7250350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38FD07-0041-4E3F-92CF-08D4B6C1FF60}"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0185C-45EF-4D71-B191-0A1A7250350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38FD07-0041-4E3F-92CF-08D4B6C1FF60}" type="datetimeFigureOut">
              <a:rPr lang="en-US" smtClean="0"/>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0185C-45EF-4D71-B191-0A1A7250350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38FD07-0041-4E3F-92CF-08D4B6C1FF60}" type="datetimeFigureOut">
              <a:rPr lang="en-US" smtClean="0"/>
              <a:t>5/17/2016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D0185C-45EF-4D71-B191-0A1A7250350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38FD07-0041-4E3F-92CF-08D4B6C1FF60}" type="datetimeFigureOut">
              <a:rPr lang="en-US" smtClean="0"/>
              <a:t>5/17/2016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D0185C-45EF-4D71-B191-0A1A7250350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8FD07-0041-4E3F-92CF-08D4B6C1FF60}" type="datetimeFigureOut">
              <a:rPr lang="en-US" smtClean="0"/>
              <a:t>5/17/2016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D0185C-45EF-4D71-B191-0A1A725035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38FD07-0041-4E3F-92CF-08D4B6C1FF60}" type="datetimeFigureOut">
              <a:rPr lang="en-US" smtClean="0"/>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0185C-45EF-4D71-B191-0A1A7250350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38FD07-0041-4E3F-92CF-08D4B6C1FF60}" type="datetimeFigureOut">
              <a:rPr lang="en-US" smtClean="0"/>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0185C-45EF-4D71-B191-0A1A7250350A}" type="slidenum">
              <a:rPr lang="en-US" smtClean="0"/>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A338FD07-0041-4E3F-92CF-08D4B6C1FF60}" type="datetimeFigureOut">
              <a:rPr lang="en-US" smtClean="0"/>
              <a:t>5/17/2016</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18D0185C-45EF-4D71-B191-0A1A7250350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customXml" Target="../ink/ink15.xml"/><Relationship Id="rId3" Type="http://schemas.openxmlformats.org/officeDocument/2006/relationships/customXml" Target="../ink/ink10.xml"/><Relationship Id="rId7" Type="http://schemas.openxmlformats.org/officeDocument/2006/relationships/customXml" Target="../ink/ink12.xml"/><Relationship Id="rId12" Type="http://schemas.openxmlformats.org/officeDocument/2006/relationships/image" Target="../media/image17.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emf"/><Relationship Id="rId11" Type="http://schemas.openxmlformats.org/officeDocument/2006/relationships/customXml" Target="../ink/ink14.xml"/><Relationship Id="rId5" Type="http://schemas.openxmlformats.org/officeDocument/2006/relationships/customXml" Target="../ink/ink11.xml"/><Relationship Id="rId10"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customXml" Target="../ink/ink13.xml"/><Relationship Id="rId14" Type="http://schemas.openxmlformats.org/officeDocument/2006/relationships/image" Target="../media/image18.emf"/></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customXml" Target="../ink/ink17.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ustomXml" Target="../ink/ink21.xml"/><Relationship Id="rId3" Type="http://schemas.openxmlformats.org/officeDocument/2006/relationships/image" Target="../media/image22.emf"/><Relationship Id="rId7" Type="http://schemas.openxmlformats.org/officeDocument/2006/relationships/image" Target="../media/image12.emf"/><Relationship Id="rId2" Type="http://schemas.openxmlformats.org/officeDocument/2006/relationships/customXml" Target="../ink/ink18.xml"/><Relationship Id="rId1" Type="http://schemas.openxmlformats.org/officeDocument/2006/relationships/slideLayout" Target="../slideLayouts/slideLayout2.xml"/><Relationship Id="rId6" Type="http://schemas.openxmlformats.org/officeDocument/2006/relationships/customXml" Target="../ink/ink20.xml"/><Relationship Id="rId5" Type="http://schemas.openxmlformats.org/officeDocument/2006/relationships/image" Target="../media/image23.emf"/><Relationship Id="rId4" Type="http://schemas.openxmlformats.org/officeDocument/2006/relationships/customXml" Target="../ink/ink19.xml"/><Relationship Id="rId9" Type="http://schemas.openxmlformats.org/officeDocument/2006/relationships/image" Target="../media/image1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ustomXml" Target="../ink/ink25.xml"/><Relationship Id="rId3" Type="http://schemas.openxmlformats.org/officeDocument/2006/relationships/image" Target="../media/image32.emf"/><Relationship Id="rId7" Type="http://schemas.openxmlformats.org/officeDocument/2006/relationships/image" Target="../media/image34.emf"/><Relationship Id="rId2"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customXml" Target="../ink/ink24.xml"/><Relationship Id="rId5" Type="http://schemas.openxmlformats.org/officeDocument/2006/relationships/image" Target="../media/image33.emf"/><Relationship Id="rId4" Type="http://schemas.openxmlformats.org/officeDocument/2006/relationships/customXml" Target="../ink/ink23.xml"/><Relationship Id="rId9" Type="http://schemas.openxmlformats.org/officeDocument/2006/relationships/image" Target="../media/image3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ustomXml" Target="../ink/ink29.xml"/><Relationship Id="rId13"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38.emf"/><Relationship Id="rId12" Type="http://schemas.openxmlformats.org/officeDocument/2006/relationships/customXml" Target="../ink/ink31.xml"/><Relationship Id="rId2" Type="http://schemas.openxmlformats.org/officeDocument/2006/relationships/customXml" Target="../ink/ink26.xml"/><Relationship Id="rId1" Type="http://schemas.openxmlformats.org/officeDocument/2006/relationships/slideLayout" Target="../slideLayouts/slideLayout2.xml"/><Relationship Id="rId6" Type="http://schemas.openxmlformats.org/officeDocument/2006/relationships/customXml" Target="../ink/ink28.xml"/><Relationship Id="rId11" Type="http://schemas.openxmlformats.org/officeDocument/2006/relationships/image" Target="../media/image40.emf"/><Relationship Id="rId5" Type="http://schemas.openxmlformats.org/officeDocument/2006/relationships/image" Target="../media/image37.emf"/><Relationship Id="rId15" Type="http://schemas.openxmlformats.org/officeDocument/2006/relationships/image" Target="../media/image42.emf"/><Relationship Id="rId10" Type="http://schemas.openxmlformats.org/officeDocument/2006/relationships/customXml" Target="../ink/ink30.xml"/><Relationship Id="rId4" Type="http://schemas.openxmlformats.org/officeDocument/2006/relationships/customXml" Target="../ink/ink27.xml"/><Relationship Id="rId9" Type="http://schemas.openxmlformats.org/officeDocument/2006/relationships/image" Target="../media/image39.emf"/><Relationship Id="rId14" Type="http://schemas.openxmlformats.org/officeDocument/2006/relationships/customXml" Target="../ink/ink3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customXml" Target="../ink/ink36.xml"/><Relationship Id="rId3" Type="http://schemas.openxmlformats.org/officeDocument/2006/relationships/image" Target="../media/image43.emf"/><Relationship Id="rId7" Type="http://schemas.openxmlformats.org/officeDocument/2006/relationships/image" Target="../media/image45.emf"/><Relationship Id="rId2" Type="http://schemas.openxmlformats.org/officeDocument/2006/relationships/customXml" Target="../ink/ink33.xml"/><Relationship Id="rId1" Type="http://schemas.openxmlformats.org/officeDocument/2006/relationships/slideLayout" Target="../slideLayouts/slideLayout2.xml"/><Relationship Id="rId6" Type="http://schemas.openxmlformats.org/officeDocument/2006/relationships/customXml" Target="../ink/ink35.xml"/><Relationship Id="rId5" Type="http://schemas.openxmlformats.org/officeDocument/2006/relationships/image" Target="../media/image44.emf"/><Relationship Id="rId4" Type="http://schemas.openxmlformats.org/officeDocument/2006/relationships/customXml" Target="../ink/ink34.xml"/><Relationship Id="rId9" Type="http://schemas.openxmlformats.org/officeDocument/2006/relationships/image" Target="../media/image46.emf"/></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customXml" Target="../ink/ink37.xml"/><Relationship Id="rId7" Type="http://schemas.openxmlformats.org/officeDocument/2006/relationships/customXml" Target="../ink/ink3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customXml" Target="../ink/ink38.xml"/><Relationship Id="rId4" Type="http://schemas.openxmlformats.org/officeDocument/2006/relationships/image" Target="../media/image48.emf"/></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customXml" Target="../ink/ink40.xml"/><Relationship Id="rId7" Type="http://schemas.openxmlformats.org/officeDocument/2006/relationships/customXml" Target="../ink/ink4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customXml" Target="../ink/ink41.xml"/><Relationship Id="rId10" Type="http://schemas.openxmlformats.org/officeDocument/2006/relationships/image" Target="../media/image55.emf"/><Relationship Id="rId4" Type="http://schemas.openxmlformats.org/officeDocument/2006/relationships/image" Target="../media/image52.emf"/><Relationship Id="rId9" Type="http://schemas.openxmlformats.org/officeDocument/2006/relationships/customXml" Target="../ink/ink43.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customXml" Target="../ink/ink4.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customXml" Target="../ink/ink6.xml"/><Relationship Id="rId7" Type="http://schemas.openxmlformats.org/officeDocument/2006/relationships/customXml" Target="../ink/ink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customXml" Target="../ink/ink7.xml"/><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customXml" Target="../ink/ink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Arithmetic and Geometric sequences review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17426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296358" cy="1534076"/>
          </a:xfrm>
        </p:spPr>
        <p:txBody>
          <a:bodyPr/>
          <a:lstStyle/>
          <a:p>
            <a:r>
              <a:rPr lang="en-US" b="1" dirty="0" smtClean="0"/>
              <a:t>Given the following information find the 6</a:t>
            </a:r>
            <a:r>
              <a:rPr lang="en-US" b="1" baseline="30000" dirty="0" smtClean="0"/>
              <a:t>th</a:t>
            </a:r>
            <a:r>
              <a:rPr lang="en-US" b="1" dirty="0" smtClean="0"/>
              <a:t> term of the sequence </a:t>
            </a: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971800"/>
            <a:ext cx="3514503" cy="842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586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296358" cy="1534076"/>
          </a:xfrm>
        </p:spPr>
        <p:txBody>
          <a:bodyPr/>
          <a:lstStyle/>
          <a:p>
            <a:r>
              <a:rPr lang="en-US" b="1" dirty="0" smtClean="0"/>
              <a:t>Given the following information find the 6</a:t>
            </a:r>
            <a:r>
              <a:rPr lang="en-US" b="1" baseline="30000" dirty="0" smtClean="0"/>
              <a:t>th</a:t>
            </a:r>
            <a:r>
              <a:rPr lang="en-US" b="1" dirty="0" smtClean="0"/>
              <a:t> term of the sequence </a:t>
            </a: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971800"/>
            <a:ext cx="3514503" cy="842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576917" y="970171"/>
              <a:ext cx="1257480" cy="888480"/>
            </p14:xfrm>
          </p:contentPart>
        </mc:Choice>
        <mc:Fallback xmlns="">
          <p:pic>
            <p:nvPicPr>
              <p:cNvPr id="4" name="Ink 3"/>
              <p:cNvPicPr/>
              <p:nvPr/>
            </p:nvPicPr>
            <p:blipFill>
              <a:blip r:embed="rId4"/>
              <a:stretch>
                <a:fillRect/>
              </a:stretch>
            </p:blipFill>
            <p:spPr>
              <a:xfrm>
                <a:off x="5553517" y="945691"/>
                <a:ext cx="1305000" cy="936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138" name="Ink 5137"/>
              <p14:cNvContentPartPr/>
              <p14:nvPr/>
            </p14:nvContentPartPr>
            <p14:xfrm>
              <a:off x="5404477" y="1861531"/>
              <a:ext cx="2864160" cy="1456560"/>
            </p14:xfrm>
          </p:contentPart>
        </mc:Choice>
        <mc:Fallback xmlns="">
          <p:pic>
            <p:nvPicPr>
              <p:cNvPr id="5138" name="Ink 5137"/>
              <p:cNvPicPr/>
              <p:nvPr/>
            </p:nvPicPr>
            <p:blipFill>
              <a:blip r:embed="rId6"/>
              <a:stretch>
                <a:fillRect/>
              </a:stretch>
            </p:blipFill>
            <p:spPr>
              <a:xfrm>
                <a:off x="5385757" y="1851451"/>
                <a:ext cx="2886480" cy="1485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143" name="Ink 5142"/>
              <p14:cNvContentPartPr/>
              <p14:nvPr/>
            </p14:nvContentPartPr>
            <p14:xfrm>
              <a:off x="1551397" y="4056451"/>
              <a:ext cx="3531960" cy="1919520"/>
            </p14:xfrm>
          </p:contentPart>
        </mc:Choice>
        <mc:Fallback xmlns="">
          <p:pic>
            <p:nvPicPr>
              <p:cNvPr id="5143" name="Ink 5142"/>
              <p:cNvPicPr/>
              <p:nvPr/>
            </p:nvPicPr>
            <p:blipFill>
              <a:blip r:embed="rId8"/>
              <a:stretch>
                <a:fillRect/>
              </a:stretch>
            </p:blipFill>
            <p:spPr>
              <a:xfrm>
                <a:off x="1529077" y="4038091"/>
                <a:ext cx="3568680" cy="196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46" name="Ink 5145"/>
              <p14:cNvContentPartPr/>
              <p14:nvPr/>
            </p14:nvContentPartPr>
            <p14:xfrm>
              <a:off x="8118517" y="4901731"/>
              <a:ext cx="696600" cy="838440"/>
            </p14:xfrm>
          </p:contentPart>
        </mc:Choice>
        <mc:Fallback xmlns="">
          <p:pic>
            <p:nvPicPr>
              <p:cNvPr id="5146" name="Ink 5145"/>
              <p:cNvPicPr/>
              <p:nvPr/>
            </p:nvPicPr>
            <p:blipFill>
              <a:blip r:embed="rId10"/>
              <a:stretch>
                <a:fillRect/>
              </a:stretch>
            </p:blipFill>
            <p:spPr>
              <a:xfrm>
                <a:off x="8112037" y="4895251"/>
                <a:ext cx="709560" cy="851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47" name="Ink 5146"/>
              <p14:cNvContentPartPr/>
              <p14:nvPr/>
            </p14:nvContentPartPr>
            <p14:xfrm>
              <a:off x="4459837" y="2818051"/>
              <a:ext cx="1610640" cy="1031760"/>
            </p14:xfrm>
          </p:contentPart>
        </mc:Choice>
        <mc:Fallback xmlns="">
          <p:pic>
            <p:nvPicPr>
              <p:cNvPr id="5147" name="Ink 5146"/>
              <p:cNvPicPr/>
              <p:nvPr/>
            </p:nvPicPr>
            <p:blipFill>
              <a:blip r:embed="rId12"/>
              <a:stretch>
                <a:fillRect/>
              </a:stretch>
            </p:blipFill>
            <p:spPr>
              <a:xfrm>
                <a:off x="4440037" y="2795731"/>
                <a:ext cx="1651680" cy="1072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156" name="Ink 5155"/>
              <p14:cNvContentPartPr/>
              <p14:nvPr/>
            </p14:nvContentPartPr>
            <p14:xfrm>
              <a:off x="2267437" y="5454331"/>
              <a:ext cx="2037600" cy="692280"/>
            </p14:xfrm>
          </p:contentPart>
        </mc:Choice>
        <mc:Fallback xmlns="">
          <p:pic>
            <p:nvPicPr>
              <p:cNvPr id="5156" name="Ink 5155"/>
              <p:cNvPicPr/>
              <p:nvPr/>
            </p:nvPicPr>
            <p:blipFill>
              <a:blip r:embed="rId14"/>
              <a:stretch>
                <a:fillRect/>
              </a:stretch>
            </p:blipFill>
            <p:spPr>
              <a:xfrm>
                <a:off x="2242957" y="5430211"/>
                <a:ext cx="2086200" cy="740880"/>
              </a:xfrm>
              <a:prstGeom prst="rect">
                <a:avLst/>
              </a:prstGeom>
            </p:spPr>
          </p:pic>
        </mc:Fallback>
      </mc:AlternateContent>
    </p:spTree>
    <p:extLst>
      <p:ext uri="{BB962C8B-B14F-4D97-AF65-F5344CB8AC3E}">
        <p14:creationId xmlns:p14="http://schemas.microsoft.com/office/powerpoint/2010/main" val="2548230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3870"/>
            <a:ext cx="8134558" cy="1534076"/>
          </a:xfrm>
        </p:spPr>
        <p:txBody>
          <a:bodyPr/>
          <a:lstStyle/>
          <a:p>
            <a:r>
              <a:rPr lang="en-US" b="1" dirty="0" smtClean="0"/>
              <a:t>Given the sequence -6, -2, 2,6,… </a:t>
            </a:r>
            <a:br>
              <a:rPr lang="en-US" b="1" dirty="0" smtClean="0"/>
            </a:br>
            <a:r>
              <a:rPr lang="en-US" b="1" dirty="0"/>
              <a:t/>
            </a:r>
            <a:br>
              <a:rPr lang="en-US" b="1" dirty="0"/>
            </a:br>
            <a:r>
              <a:rPr lang="en-US" b="1" dirty="0" smtClean="0"/>
              <a:t>Find </a:t>
            </a:r>
            <a:endParaRPr lang="en-US"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494692"/>
            <a:ext cx="762000" cy="723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6160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3870"/>
            <a:ext cx="8134558" cy="1534076"/>
          </a:xfrm>
        </p:spPr>
        <p:txBody>
          <a:bodyPr/>
          <a:lstStyle/>
          <a:p>
            <a:r>
              <a:rPr lang="en-US" b="1" dirty="0" smtClean="0"/>
              <a:t>Given the sequence -6, -2</a:t>
            </a:r>
            <a:r>
              <a:rPr lang="en-US" b="1" smtClean="0"/>
              <a:t>, 2,6</a:t>
            </a:r>
            <a:r>
              <a:rPr lang="en-US" b="1" dirty="0" smtClean="0"/>
              <a:t>,… </a:t>
            </a:r>
            <a:br>
              <a:rPr lang="en-US" b="1" dirty="0" smtClean="0"/>
            </a:br>
            <a:r>
              <a:rPr lang="en-US" b="1" dirty="0"/>
              <a:t/>
            </a:r>
            <a:br>
              <a:rPr lang="en-US" b="1" dirty="0"/>
            </a:br>
            <a:r>
              <a:rPr lang="en-US" b="1" dirty="0" smtClean="0"/>
              <a:t>Find </a:t>
            </a:r>
            <a:endParaRPr lang="en-US"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494692"/>
            <a:ext cx="762000" cy="723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2" name="Ink 21"/>
              <p14:cNvContentPartPr/>
              <p14:nvPr/>
            </p14:nvContentPartPr>
            <p14:xfrm>
              <a:off x="1416757" y="1246651"/>
              <a:ext cx="5685480" cy="3993840"/>
            </p14:xfrm>
          </p:contentPart>
        </mc:Choice>
        <mc:Fallback xmlns="">
          <p:pic>
            <p:nvPicPr>
              <p:cNvPr id="22" name="Ink 21"/>
              <p:cNvPicPr/>
              <p:nvPr/>
            </p:nvPicPr>
            <p:blipFill>
              <a:blip r:embed="rId4"/>
              <a:stretch>
                <a:fillRect/>
              </a:stretch>
            </p:blipFill>
            <p:spPr>
              <a:xfrm>
                <a:off x="1394437" y="1231531"/>
                <a:ext cx="5723640" cy="4029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77" name="Ink 6176"/>
              <p14:cNvContentPartPr/>
              <p14:nvPr/>
            </p14:nvContentPartPr>
            <p14:xfrm>
              <a:off x="2935237" y="4675291"/>
              <a:ext cx="1140840" cy="732600"/>
            </p14:xfrm>
          </p:contentPart>
        </mc:Choice>
        <mc:Fallback xmlns="">
          <p:pic>
            <p:nvPicPr>
              <p:cNvPr id="6177" name="Ink 6176"/>
              <p:cNvPicPr/>
              <p:nvPr/>
            </p:nvPicPr>
            <p:blipFill>
              <a:blip r:embed="rId6"/>
              <a:stretch>
                <a:fillRect/>
              </a:stretch>
            </p:blipFill>
            <p:spPr>
              <a:xfrm>
                <a:off x="2911117" y="4651171"/>
                <a:ext cx="1188000" cy="780120"/>
              </a:xfrm>
              <a:prstGeom prst="rect">
                <a:avLst/>
              </a:prstGeom>
            </p:spPr>
          </p:pic>
        </mc:Fallback>
      </mc:AlternateContent>
    </p:spTree>
    <p:extLst>
      <p:ext uri="{BB962C8B-B14F-4D97-AF65-F5344CB8AC3E}">
        <p14:creationId xmlns:p14="http://schemas.microsoft.com/office/powerpoint/2010/main" val="1534371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296358" cy="1534076"/>
          </a:xfrm>
        </p:spPr>
        <p:txBody>
          <a:bodyPr/>
          <a:lstStyle/>
          <a:p>
            <a:r>
              <a:rPr lang="en-US" b="1" dirty="0" smtClean="0"/>
              <a:t>Find the 10</a:t>
            </a:r>
            <a:r>
              <a:rPr lang="en-US" b="1" baseline="30000" dirty="0" smtClean="0"/>
              <a:t>th</a:t>
            </a:r>
            <a:r>
              <a:rPr lang="en-US" b="1" dirty="0" smtClean="0"/>
              <a:t> term of the geometric sequence whose first term is 3 and common ratio is -2 </a:t>
            </a:r>
            <a:endParaRPr lang="en-US" b="1" dirty="0"/>
          </a:p>
        </p:txBody>
      </p:sp>
    </p:spTree>
    <p:extLst>
      <p:ext uri="{BB962C8B-B14F-4D97-AF65-F5344CB8AC3E}">
        <p14:creationId xmlns:p14="http://schemas.microsoft.com/office/powerpoint/2010/main" val="2598199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296358" cy="1534076"/>
          </a:xfrm>
        </p:spPr>
        <p:txBody>
          <a:bodyPr/>
          <a:lstStyle/>
          <a:p>
            <a:r>
              <a:rPr lang="en-US" b="1" dirty="0" smtClean="0"/>
              <a:t>Find the 10</a:t>
            </a:r>
            <a:r>
              <a:rPr lang="en-US" b="1" baseline="30000" dirty="0" smtClean="0"/>
              <a:t>th</a:t>
            </a:r>
            <a:r>
              <a:rPr lang="en-US" b="1" dirty="0" smtClean="0"/>
              <a:t> term of the geometric sequence whose first term is 3 and common ratio is -2 </a:t>
            </a:r>
            <a:endParaRPr lang="en-US" b="1" dirty="0"/>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3888517" y="2168971"/>
              <a:ext cx="2629800" cy="498240"/>
            </p14:xfrm>
          </p:contentPart>
        </mc:Choice>
        <mc:Fallback xmlns="">
          <p:pic>
            <p:nvPicPr>
              <p:cNvPr id="8" name="Ink 7"/>
              <p:cNvPicPr/>
              <p:nvPr/>
            </p:nvPicPr>
            <p:blipFill>
              <a:blip r:embed="rId3"/>
              <a:stretch>
                <a:fillRect/>
              </a:stretch>
            </p:blipFill>
            <p:spPr>
              <a:xfrm>
                <a:off x="3865117" y="2144851"/>
                <a:ext cx="267768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6" name="Ink 25"/>
              <p14:cNvContentPartPr/>
              <p14:nvPr/>
            </p14:nvContentPartPr>
            <p14:xfrm>
              <a:off x="1338277" y="2878171"/>
              <a:ext cx="3294360" cy="2683080"/>
            </p14:xfrm>
          </p:contentPart>
        </mc:Choice>
        <mc:Fallback xmlns="">
          <p:pic>
            <p:nvPicPr>
              <p:cNvPr id="26" name="Ink 25"/>
              <p:cNvPicPr/>
              <p:nvPr/>
            </p:nvPicPr>
            <p:blipFill>
              <a:blip r:embed="rId5"/>
              <a:stretch>
                <a:fillRect/>
              </a:stretch>
            </p:blipFill>
            <p:spPr>
              <a:xfrm>
                <a:off x="1314877" y="2856931"/>
                <a:ext cx="3338640" cy="272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2304797" y="5076942"/>
              <a:ext cx="1701720" cy="807120"/>
            </p14:xfrm>
          </p:contentPart>
        </mc:Choice>
        <mc:Fallback xmlns="">
          <p:pic>
            <p:nvPicPr>
              <p:cNvPr id="11" name="Ink 10"/>
              <p:cNvPicPr/>
              <p:nvPr/>
            </p:nvPicPr>
            <p:blipFill>
              <a:blip r:embed="rId7"/>
              <a:stretch>
                <a:fillRect/>
              </a:stretch>
            </p:blipFill>
            <p:spPr>
              <a:xfrm>
                <a:off x="2274197" y="5064702"/>
                <a:ext cx="1762560" cy="85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2503877" y="5250822"/>
              <a:ext cx="1322280" cy="371160"/>
            </p14:xfrm>
          </p:contentPart>
        </mc:Choice>
        <mc:Fallback xmlns="">
          <p:pic>
            <p:nvPicPr>
              <p:cNvPr id="12" name="Ink 11"/>
              <p:cNvPicPr/>
              <p:nvPr/>
            </p:nvPicPr>
            <p:blipFill>
              <a:blip r:embed="rId9"/>
              <a:stretch>
                <a:fillRect/>
              </a:stretch>
            </p:blipFill>
            <p:spPr>
              <a:xfrm>
                <a:off x="2480837" y="5229942"/>
                <a:ext cx="1375920" cy="421920"/>
              </a:xfrm>
              <a:prstGeom prst="rect">
                <a:avLst/>
              </a:prstGeom>
            </p:spPr>
          </p:pic>
        </mc:Fallback>
      </mc:AlternateContent>
    </p:spTree>
    <p:extLst>
      <p:ext uri="{BB962C8B-B14F-4D97-AF65-F5344CB8AC3E}">
        <p14:creationId xmlns:p14="http://schemas.microsoft.com/office/powerpoint/2010/main" val="2398127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296358" cy="1534076"/>
          </a:xfrm>
        </p:spPr>
        <p:txBody>
          <a:bodyPr/>
          <a:lstStyle/>
          <a:p>
            <a:r>
              <a:rPr lang="en-US" b="1" dirty="0" smtClean="0"/>
              <a:t>What is the 14</a:t>
            </a:r>
            <a:r>
              <a:rPr lang="en-US" b="1" baseline="30000" dirty="0" smtClean="0"/>
              <a:t>th</a:t>
            </a:r>
            <a:r>
              <a:rPr lang="en-US" b="1" dirty="0" smtClean="0"/>
              <a:t> term of the sequence: 3, 9, 27, 81,……</a:t>
            </a:r>
            <a:endParaRPr lang="en-US" b="1" dirty="0"/>
          </a:p>
        </p:txBody>
      </p:sp>
    </p:spTree>
    <p:extLst>
      <p:ext uri="{BB962C8B-B14F-4D97-AF65-F5344CB8AC3E}">
        <p14:creationId xmlns:p14="http://schemas.microsoft.com/office/powerpoint/2010/main" val="4036257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296358" cy="1534076"/>
          </a:xfrm>
        </p:spPr>
        <p:txBody>
          <a:bodyPr/>
          <a:lstStyle/>
          <a:p>
            <a:r>
              <a:rPr lang="en-US" b="1" dirty="0" smtClean="0"/>
              <a:t>What is the 14</a:t>
            </a:r>
            <a:r>
              <a:rPr lang="en-US" b="1" baseline="30000" dirty="0" smtClean="0"/>
              <a:t>th</a:t>
            </a:r>
            <a:r>
              <a:rPr lang="en-US" b="1" dirty="0" smtClean="0"/>
              <a:t> term of the sequence: 3, 9, 27, 81,……</a:t>
            </a:r>
            <a:endParaRPr lang="en-US" b="1" dirty="0"/>
          </a:p>
        </p:txBody>
      </p:sp>
      <mc:AlternateContent xmlns:mc="http://schemas.openxmlformats.org/markup-compatibility/2006" xmlns:p14="http://schemas.microsoft.com/office/powerpoint/2010/main">
        <mc:Choice Requires="p14">
          <p:contentPart p14:bwMode="auto" r:id="rId2">
            <p14:nvContentPartPr>
              <p14:cNvPr id="11" name="Ink 10"/>
              <p14:cNvContentPartPr/>
              <p14:nvPr/>
            </p14:nvContentPartPr>
            <p14:xfrm>
              <a:off x="3792757" y="1989691"/>
              <a:ext cx="389160" cy="319680"/>
            </p14:xfrm>
          </p:contentPart>
        </mc:Choice>
        <mc:Fallback xmlns="">
          <p:pic>
            <p:nvPicPr>
              <p:cNvPr id="11" name="Ink 10"/>
              <p:cNvPicPr/>
              <p:nvPr/>
            </p:nvPicPr>
            <p:blipFill>
              <a:blip r:embed="rId3"/>
              <a:stretch>
                <a:fillRect/>
              </a:stretch>
            </p:blipFill>
            <p:spPr>
              <a:xfrm>
                <a:off x="3780517" y="1965931"/>
                <a:ext cx="42588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Ink 18"/>
              <p14:cNvContentPartPr/>
              <p14:nvPr/>
            </p14:nvContentPartPr>
            <p14:xfrm>
              <a:off x="3588997" y="802051"/>
              <a:ext cx="1310400" cy="687960"/>
            </p14:xfrm>
          </p:contentPart>
        </mc:Choice>
        <mc:Fallback xmlns="">
          <p:pic>
            <p:nvPicPr>
              <p:cNvPr id="19" name="Ink 18"/>
              <p:cNvPicPr/>
              <p:nvPr/>
            </p:nvPicPr>
            <p:blipFill>
              <a:blip r:embed="rId5"/>
              <a:stretch>
                <a:fillRect/>
              </a:stretch>
            </p:blipFill>
            <p:spPr>
              <a:xfrm>
                <a:off x="3571717" y="785491"/>
                <a:ext cx="1352160" cy="721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p14:cNvContentPartPr/>
              <p14:nvPr/>
            </p14:nvContentPartPr>
            <p14:xfrm>
              <a:off x="1108957" y="2417371"/>
              <a:ext cx="4629240" cy="2231280"/>
            </p14:xfrm>
          </p:contentPart>
        </mc:Choice>
        <mc:Fallback xmlns="">
          <p:pic>
            <p:nvPicPr>
              <p:cNvPr id="20" name="Ink 19"/>
              <p:cNvPicPr/>
              <p:nvPr/>
            </p:nvPicPr>
            <p:blipFill>
              <a:blip r:embed="rId7"/>
              <a:stretch>
                <a:fillRect/>
              </a:stretch>
            </p:blipFill>
            <p:spPr>
              <a:xfrm>
                <a:off x="1085917" y="2393251"/>
                <a:ext cx="4676760" cy="2277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4" name="Ink 53"/>
              <p14:cNvContentPartPr/>
              <p14:nvPr/>
            </p14:nvContentPartPr>
            <p14:xfrm>
              <a:off x="2026237" y="3759451"/>
              <a:ext cx="2574720" cy="1079280"/>
            </p14:xfrm>
          </p:contentPart>
        </mc:Choice>
        <mc:Fallback xmlns="">
          <p:pic>
            <p:nvPicPr>
              <p:cNvPr id="54" name="Ink 53"/>
              <p:cNvPicPr/>
              <p:nvPr/>
            </p:nvPicPr>
            <p:blipFill>
              <a:blip r:embed="rId9"/>
              <a:stretch>
                <a:fillRect/>
              </a:stretch>
            </p:blipFill>
            <p:spPr>
              <a:xfrm>
                <a:off x="2003557" y="3736051"/>
                <a:ext cx="2620800" cy="1126080"/>
              </a:xfrm>
              <a:prstGeom prst="rect">
                <a:avLst/>
              </a:prstGeom>
            </p:spPr>
          </p:pic>
        </mc:Fallback>
      </mc:AlternateContent>
    </p:spTree>
    <p:extLst>
      <p:ext uri="{BB962C8B-B14F-4D97-AF65-F5344CB8AC3E}">
        <p14:creationId xmlns:p14="http://schemas.microsoft.com/office/powerpoint/2010/main" val="3292069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296358" cy="1534076"/>
          </a:xfrm>
        </p:spPr>
        <p:txBody>
          <a:bodyPr/>
          <a:lstStyle/>
          <a:p>
            <a:r>
              <a:rPr lang="en-US" b="1" dirty="0" smtClean="0"/>
              <a:t>Given the nth term of a sequence is 325, d = 6 and the first term is 19 find n. </a:t>
            </a:r>
            <a:endParaRPr lang="en-US" b="1" dirty="0"/>
          </a:p>
        </p:txBody>
      </p:sp>
    </p:spTree>
    <p:extLst>
      <p:ext uri="{BB962C8B-B14F-4D97-AF65-F5344CB8AC3E}">
        <p14:creationId xmlns:p14="http://schemas.microsoft.com/office/powerpoint/2010/main" val="35851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296358" cy="1534076"/>
          </a:xfrm>
        </p:spPr>
        <p:txBody>
          <a:bodyPr/>
          <a:lstStyle/>
          <a:p>
            <a:r>
              <a:rPr lang="en-US" b="1" dirty="0" smtClean="0"/>
              <a:t>Given the nth term of a sequence is 325, d = 6 and the first term is 19 find n. </a:t>
            </a:r>
            <a:endParaRPr lang="en-US" b="1" dirty="0"/>
          </a:p>
        </p:txBody>
      </p:sp>
      <mc:AlternateContent xmlns:mc="http://schemas.openxmlformats.org/markup-compatibility/2006" xmlns:p14="http://schemas.microsoft.com/office/powerpoint/2010/main">
        <mc:Choice Requires="p14">
          <p:contentPart p14:bwMode="auto" r:id="rId2">
            <p14:nvContentPartPr>
              <p14:cNvPr id="20" name="Ink 19"/>
              <p14:cNvContentPartPr/>
              <p14:nvPr/>
            </p14:nvContentPartPr>
            <p14:xfrm>
              <a:off x="1443757" y="2136571"/>
              <a:ext cx="5102640" cy="3097800"/>
            </p14:xfrm>
          </p:contentPart>
        </mc:Choice>
        <mc:Fallback xmlns="">
          <p:pic>
            <p:nvPicPr>
              <p:cNvPr id="20" name="Ink 19"/>
              <p:cNvPicPr/>
              <p:nvPr/>
            </p:nvPicPr>
            <p:blipFill>
              <a:blip r:embed="rId3"/>
              <a:stretch>
                <a:fillRect/>
              </a:stretch>
            </p:blipFill>
            <p:spPr>
              <a:xfrm>
                <a:off x="1422157" y="2121091"/>
                <a:ext cx="5146560" cy="3130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2" name="Ink 61"/>
              <p14:cNvContentPartPr/>
              <p14:nvPr/>
            </p14:nvContentPartPr>
            <p14:xfrm>
              <a:off x="2140717" y="5544331"/>
              <a:ext cx="166320" cy="312480"/>
            </p14:xfrm>
          </p:contentPart>
        </mc:Choice>
        <mc:Fallback xmlns="">
          <p:pic>
            <p:nvPicPr>
              <p:cNvPr id="62" name="Ink 61"/>
              <p:cNvPicPr/>
              <p:nvPr/>
            </p:nvPicPr>
            <p:blipFill>
              <a:blip r:embed="rId5"/>
              <a:stretch>
                <a:fillRect/>
              </a:stretch>
            </p:blipFill>
            <p:spPr>
              <a:xfrm>
                <a:off x="2117317" y="5525971"/>
                <a:ext cx="20808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3" name="Ink 62"/>
              <p14:cNvContentPartPr/>
              <p14:nvPr/>
            </p14:nvContentPartPr>
            <p14:xfrm>
              <a:off x="2419357" y="5531011"/>
              <a:ext cx="224640" cy="287280"/>
            </p14:xfrm>
          </p:contentPart>
        </mc:Choice>
        <mc:Fallback xmlns="">
          <p:pic>
            <p:nvPicPr>
              <p:cNvPr id="63" name="Ink 62"/>
              <p:cNvPicPr/>
              <p:nvPr/>
            </p:nvPicPr>
            <p:blipFill>
              <a:blip r:embed="rId7"/>
              <a:stretch>
                <a:fillRect/>
              </a:stretch>
            </p:blipFill>
            <p:spPr>
              <a:xfrm>
                <a:off x="2395237" y="5506891"/>
                <a:ext cx="2523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4" name="Ink 63"/>
              <p14:cNvContentPartPr/>
              <p14:nvPr/>
            </p14:nvContentPartPr>
            <p14:xfrm>
              <a:off x="2802397" y="5628931"/>
              <a:ext cx="131040" cy="20880"/>
            </p14:xfrm>
          </p:contentPart>
        </mc:Choice>
        <mc:Fallback xmlns="">
          <p:pic>
            <p:nvPicPr>
              <p:cNvPr id="64" name="Ink 63"/>
              <p:cNvPicPr/>
              <p:nvPr/>
            </p:nvPicPr>
            <p:blipFill>
              <a:blip r:embed="rId9"/>
              <a:stretch>
                <a:fillRect/>
              </a:stretch>
            </p:blipFill>
            <p:spPr>
              <a:xfrm>
                <a:off x="2783317" y="5613451"/>
                <a:ext cx="156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5" name="Ink 64"/>
              <p14:cNvContentPartPr/>
              <p14:nvPr/>
            </p14:nvContentPartPr>
            <p14:xfrm>
              <a:off x="2802757" y="5730451"/>
              <a:ext cx="165960" cy="42120"/>
            </p14:xfrm>
          </p:contentPart>
        </mc:Choice>
        <mc:Fallback xmlns="">
          <p:pic>
            <p:nvPicPr>
              <p:cNvPr id="65" name="Ink 64"/>
              <p:cNvPicPr/>
              <p:nvPr/>
            </p:nvPicPr>
            <p:blipFill>
              <a:blip r:embed="rId11"/>
              <a:stretch>
                <a:fillRect/>
              </a:stretch>
            </p:blipFill>
            <p:spPr>
              <a:xfrm>
                <a:off x="2781877" y="5725411"/>
                <a:ext cx="1918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6" name="Ink 65"/>
              <p14:cNvContentPartPr/>
              <p14:nvPr/>
            </p14:nvContentPartPr>
            <p14:xfrm>
              <a:off x="3041797" y="5578531"/>
              <a:ext cx="147240" cy="247680"/>
            </p14:xfrm>
          </p:contentPart>
        </mc:Choice>
        <mc:Fallback xmlns="">
          <p:pic>
            <p:nvPicPr>
              <p:cNvPr id="66" name="Ink 65"/>
              <p:cNvPicPr/>
              <p:nvPr/>
            </p:nvPicPr>
            <p:blipFill>
              <a:blip r:embed="rId13"/>
              <a:stretch>
                <a:fillRect/>
              </a:stretch>
            </p:blipFill>
            <p:spPr>
              <a:xfrm>
                <a:off x="3018037" y="5561971"/>
                <a:ext cx="1951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7" name="Ink 66"/>
              <p14:cNvContentPartPr/>
              <p14:nvPr/>
            </p14:nvContentPartPr>
            <p14:xfrm>
              <a:off x="1862077" y="5245171"/>
              <a:ext cx="1678680" cy="795960"/>
            </p14:xfrm>
          </p:contentPart>
        </mc:Choice>
        <mc:Fallback xmlns="">
          <p:pic>
            <p:nvPicPr>
              <p:cNvPr id="67" name="Ink 66"/>
              <p:cNvPicPr/>
              <p:nvPr/>
            </p:nvPicPr>
            <p:blipFill>
              <a:blip r:embed="rId15"/>
              <a:stretch>
                <a:fillRect/>
              </a:stretch>
            </p:blipFill>
            <p:spPr>
              <a:xfrm>
                <a:off x="1838317" y="5221051"/>
                <a:ext cx="1726920" cy="843840"/>
              </a:xfrm>
              <a:prstGeom prst="rect">
                <a:avLst/>
              </a:prstGeom>
            </p:spPr>
          </p:pic>
        </mc:Fallback>
      </mc:AlternateContent>
    </p:spTree>
    <p:extLst>
      <p:ext uri="{BB962C8B-B14F-4D97-AF65-F5344CB8AC3E}">
        <p14:creationId xmlns:p14="http://schemas.microsoft.com/office/powerpoint/2010/main" val="2638798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296358" cy="1534076"/>
          </a:xfrm>
        </p:spPr>
        <p:txBody>
          <a:bodyPr/>
          <a:lstStyle/>
          <a:p>
            <a:r>
              <a:rPr lang="en-US" b="1" dirty="0" smtClean="0"/>
              <a:t>Given the sequence determine if it is geometric or arithmetic and write the explicit formula </a:t>
            </a:r>
            <a:endParaRPr lang="en-US"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847975"/>
            <a:ext cx="4003779"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4569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33600"/>
            <a:ext cx="7296358" cy="1534076"/>
          </a:xfrm>
        </p:spPr>
        <p:txBody>
          <a:bodyPr/>
          <a:lstStyle/>
          <a:p>
            <a:r>
              <a:rPr lang="en-US" b="1" dirty="0" smtClean="0"/>
              <a:t>You visit the Grand Canyon and drop a penny off the edge of a cliff. The distance the penny will fall is 16 ft. the first second, 48 ft. the next second, 80 ft. the third second and so on in an arithmetic sequence. What is the total distance the object will fall in 6 seconds? </a:t>
            </a:r>
            <a:endParaRPr lang="en-US" b="1" dirty="0"/>
          </a:p>
        </p:txBody>
      </p:sp>
    </p:spTree>
    <p:extLst>
      <p:ext uri="{BB962C8B-B14F-4D97-AF65-F5344CB8AC3E}">
        <p14:creationId xmlns:p14="http://schemas.microsoft.com/office/powerpoint/2010/main" val="1527180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33600"/>
            <a:ext cx="7296358" cy="1534076"/>
          </a:xfrm>
        </p:spPr>
        <p:txBody>
          <a:bodyPr/>
          <a:lstStyle/>
          <a:p>
            <a:r>
              <a:rPr lang="en-US" sz="2800" b="1" dirty="0" smtClean="0"/>
              <a:t>You visit the Grand Canyon and drop a penny off the edge of a cliff. The distance the penny will fall is 16 ft. the first second, 48 ft. the next second, 80 ft. the third second and so on in an arithmetic sequence. What is the total distance the object will fall in 6 seconds? </a:t>
            </a:r>
            <a:endParaRPr lang="en-US" sz="2800" b="1" dirty="0"/>
          </a:p>
        </p:txBody>
      </p:sp>
      <mc:AlternateContent xmlns:mc="http://schemas.openxmlformats.org/markup-compatibility/2006" xmlns:p14="http://schemas.microsoft.com/office/powerpoint/2010/main">
        <mc:Choice Requires="p14">
          <p:contentPart p14:bwMode="auto" r:id="rId2">
            <p14:nvContentPartPr>
              <p14:cNvPr id="19" name="Ink 18"/>
              <p14:cNvContentPartPr/>
              <p14:nvPr/>
            </p14:nvContentPartPr>
            <p14:xfrm>
              <a:off x="3430743" y="4249411"/>
              <a:ext cx="4798800" cy="835920"/>
            </p14:xfrm>
          </p:contentPart>
        </mc:Choice>
        <mc:Fallback xmlns="">
          <p:pic>
            <p:nvPicPr>
              <p:cNvPr id="19" name="Ink 18"/>
              <p:cNvPicPr/>
              <p:nvPr/>
            </p:nvPicPr>
            <p:blipFill>
              <a:blip r:embed="rId3"/>
              <a:stretch>
                <a:fillRect/>
              </a:stretch>
            </p:blipFill>
            <p:spPr>
              <a:xfrm>
                <a:off x="3407343" y="4224931"/>
                <a:ext cx="4838400" cy="878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0" name="Ink 39"/>
              <p14:cNvContentPartPr/>
              <p14:nvPr/>
            </p14:nvContentPartPr>
            <p14:xfrm>
              <a:off x="7274823" y="3644971"/>
              <a:ext cx="744120" cy="333720"/>
            </p14:xfrm>
          </p:contentPart>
        </mc:Choice>
        <mc:Fallback xmlns="">
          <p:pic>
            <p:nvPicPr>
              <p:cNvPr id="40" name="Ink 39"/>
              <p:cNvPicPr/>
              <p:nvPr/>
            </p:nvPicPr>
            <p:blipFill>
              <a:blip r:embed="rId5"/>
              <a:stretch>
                <a:fillRect/>
              </a:stretch>
            </p:blipFill>
            <p:spPr>
              <a:xfrm>
                <a:off x="7261143" y="3628411"/>
                <a:ext cx="78012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1" name="Ink 40"/>
              <p14:cNvContentPartPr/>
              <p14:nvPr/>
            </p14:nvContentPartPr>
            <p14:xfrm>
              <a:off x="953223" y="5046811"/>
              <a:ext cx="3232800" cy="986400"/>
            </p14:xfrm>
          </p:contentPart>
        </mc:Choice>
        <mc:Fallback xmlns="">
          <p:pic>
            <p:nvPicPr>
              <p:cNvPr id="41" name="Ink 40"/>
              <p:cNvPicPr/>
              <p:nvPr/>
            </p:nvPicPr>
            <p:blipFill>
              <a:blip r:embed="rId7"/>
              <a:stretch>
                <a:fillRect/>
              </a:stretch>
            </p:blipFill>
            <p:spPr>
              <a:xfrm>
                <a:off x="929463" y="5023060"/>
                <a:ext cx="3279960" cy="103318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9" name="Ink 58"/>
              <p14:cNvContentPartPr/>
              <p14:nvPr/>
            </p14:nvContentPartPr>
            <p14:xfrm>
              <a:off x="1826943" y="5470531"/>
              <a:ext cx="1170360" cy="669960"/>
            </p14:xfrm>
          </p:contentPart>
        </mc:Choice>
        <mc:Fallback xmlns="">
          <p:pic>
            <p:nvPicPr>
              <p:cNvPr id="59" name="Ink 58"/>
              <p:cNvPicPr/>
              <p:nvPr/>
            </p:nvPicPr>
            <p:blipFill>
              <a:blip r:embed="rId9"/>
              <a:stretch>
                <a:fillRect/>
              </a:stretch>
            </p:blipFill>
            <p:spPr>
              <a:xfrm>
                <a:off x="1802103" y="5445331"/>
                <a:ext cx="1219680" cy="719640"/>
              </a:xfrm>
              <a:prstGeom prst="rect">
                <a:avLst/>
              </a:prstGeom>
            </p:spPr>
          </p:pic>
        </mc:Fallback>
      </mc:AlternateContent>
    </p:spTree>
    <p:extLst>
      <p:ext uri="{BB962C8B-B14F-4D97-AF65-F5344CB8AC3E}">
        <p14:creationId xmlns:p14="http://schemas.microsoft.com/office/powerpoint/2010/main" val="4127294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296358" cy="1534076"/>
          </a:xfrm>
        </p:spPr>
        <p:txBody>
          <a:bodyPr/>
          <a:lstStyle/>
          <a:p>
            <a:r>
              <a:rPr lang="en-US" b="1" dirty="0" smtClean="0"/>
              <a:t>Given the sequence find the following. </a:t>
            </a:r>
            <a:endParaRPr lang="en-US"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98070"/>
            <a:ext cx="4114800" cy="1389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8779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296358" cy="1534076"/>
          </a:xfrm>
        </p:spPr>
        <p:txBody>
          <a:bodyPr/>
          <a:lstStyle/>
          <a:p>
            <a:r>
              <a:rPr lang="en-US" b="1" dirty="0" smtClean="0"/>
              <a:t>Given the sequence find the following. </a:t>
            </a:r>
            <a:endParaRPr lang="en-US"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98070"/>
            <a:ext cx="4114800" cy="1389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6302677" y="2790331"/>
              <a:ext cx="1205280" cy="835560"/>
            </p14:xfrm>
          </p:contentPart>
        </mc:Choice>
        <mc:Fallback xmlns="">
          <p:pic>
            <p:nvPicPr>
              <p:cNvPr id="8" name="Ink 7"/>
              <p:cNvPicPr/>
              <p:nvPr/>
            </p:nvPicPr>
            <p:blipFill>
              <a:blip r:embed="rId4"/>
              <a:stretch>
                <a:fillRect/>
              </a:stretch>
            </p:blipFill>
            <p:spPr>
              <a:xfrm>
                <a:off x="6280717" y="2775211"/>
                <a:ext cx="1249920" cy="871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185" name="Ink 7184"/>
              <p14:cNvContentPartPr/>
              <p14:nvPr/>
            </p14:nvContentPartPr>
            <p14:xfrm>
              <a:off x="1534117" y="1932811"/>
              <a:ext cx="5981400" cy="3199680"/>
            </p14:xfrm>
          </p:contentPart>
        </mc:Choice>
        <mc:Fallback xmlns="">
          <p:pic>
            <p:nvPicPr>
              <p:cNvPr id="7185" name="Ink 7184"/>
              <p:cNvPicPr/>
              <p:nvPr/>
            </p:nvPicPr>
            <p:blipFill>
              <a:blip r:embed="rId6"/>
              <a:stretch>
                <a:fillRect/>
              </a:stretch>
            </p:blipFill>
            <p:spPr>
              <a:xfrm>
                <a:off x="1512517" y="1929211"/>
                <a:ext cx="6013800" cy="3224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90" name="Ink 7189"/>
              <p14:cNvContentPartPr/>
              <p14:nvPr/>
            </p14:nvContentPartPr>
            <p14:xfrm>
              <a:off x="2747317" y="4566931"/>
              <a:ext cx="1284480" cy="738000"/>
            </p14:xfrm>
          </p:contentPart>
        </mc:Choice>
        <mc:Fallback xmlns="">
          <p:pic>
            <p:nvPicPr>
              <p:cNvPr id="7190" name="Ink 7189"/>
              <p:cNvPicPr/>
              <p:nvPr/>
            </p:nvPicPr>
            <p:blipFill>
              <a:blip r:embed="rId8"/>
              <a:stretch>
                <a:fillRect/>
              </a:stretch>
            </p:blipFill>
            <p:spPr>
              <a:xfrm>
                <a:off x="2724277" y="4544251"/>
                <a:ext cx="1329840" cy="784080"/>
              </a:xfrm>
              <a:prstGeom prst="rect">
                <a:avLst/>
              </a:prstGeom>
            </p:spPr>
          </p:pic>
        </mc:Fallback>
      </mc:AlternateContent>
    </p:spTree>
    <p:extLst>
      <p:ext uri="{BB962C8B-B14F-4D97-AF65-F5344CB8AC3E}">
        <p14:creationId xmlns:p14="http://schemas.microsoft.com/office/powerpoint/2010/main" val="844748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296358" cy="1534076"/>
          </a:xfrm>
        </p:spPr>
        <p:txBody>
          <a:bodyPr/>
          <a:lstStyle/>
          <a:p>
            <a:r>
              <a:rPr lang="en-US" b="1" dirty="0" smtClean="0"/>
              <a:t>Given the sequence find the following. </a:t>
            </a:r>
            <a:endParaRPr lang="en-US"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4114800" cy="161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716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296358" cy="1534076"/>
          </a:xfrm>
        </p:spPr>
        <p:txBody>
          <a:bodyPr/>
          <a:lstStyle/>
          <a:p>
            <a:r>
              <a:rPr lang="en-US" b="1" dirty="0" smtClean="0"/>
              <a:t>Given the sequence find the following. </a:t>
            </a:r>
            <a:endParaRPr lang="en-US"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4114800" cy="161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13" name="Ink 12"/>
              <p14:cNvContentPartPr/>
              <p14:nvPr/>
            </p14:nvContentPartPr>
            <p14:xfrm>
              <a:off x="6403477" y="2118571"/>
              <a:ext cx="1092240" cy="1447560"/>
            </p14:xfrm>
          </p:contentPart>
        </mc:Choice>
        <mc:Fallback xmlns="">
          <p:pic>
            <p:nvPicPr>
              <p:cNvPr id="13" name="Ink 12"/>
              <p:cNvPicPr/>
              <p:nvPr/>
            </p:nvPicPr>
            <p:blipFill>
              <a:blip r:embed="rId4"/>
              <a:stretch>
                <a:fillRect/>
              </a:stretch>
            </p:blipFill>
            <p:spPr>
              <a:xfrm>
                <a:off x="6381157" y="2095531"/>
                <a:ext cx="1118160" cy="1492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168" name="Ink 7167"/>
              <p14:cNvContentPartPr/>
              <p14:nvPr/>
            </p14:nvContentPartPr>
            <p14:xfrm>
              <a:off x="2512597" y="2175811"/>
              <a:ext cx="3012840" cy="3504600"/>
            </p14:xfrm>
          </p:contentPart>
        </mc:Choice>
        <mc:Fallback xmlns="">
          <p:pic>
            <p:nvPicPr>
              <p:cNvPr id="7168" name="Ink 7167"/>
              <p:cNvPicPr/>
              <p:nvPr/>
            </p:nvPicPr>
            <p:blipFill>
              <a:blip r:embed="rId6"/>
              <a:stretch>
                <a:fillRect/>
              </a:stretch>
            </p:blipFill>
            <p:spPr>
              <a:xfrm>
                <a:off x="2498917" y="2152411"/>
                <a:ext cx="3040920" cy="3542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85" name="Ink 7184"/>
              <p14:cNvContentPartPr/>
              <p14:nvPr/>
            </p14:nvContentPartPr>
            <p14:xfrm>
              <a:off x="1531957" y="4056811"/>
              <a:ext cx="2464920" cy="1396800"/>
            </p14:xfrm>
          </p:contentPart>
        </mc:Choice>
        <mc:Fallback xmlns="">
          <p:pic>
            <p:nvPicPr>
              <p:cNvPr id="7185" name="Ink 7184"/>
              <p:cNvPicPr/>
              <p:nvPr/>
            </p:nvPicPr>
            <p:blipFill>
              <a:blip r:embed="rId8"/>
              <a:stretch>
                <a:fillRect/>
              </a:stretch>
            </p:blipFill>
            <p:spPr>
              <a:xfrm>
                <a:off x="1509637" y="4044211"/>
                <a:ext cx="2503800" cy="1433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86" name="Ink 7185"/>
              <p14:cNvContentPartPr/>
              <p14:nvPr/>
            </p14:nvContentPartPr>
            <p14:xfrm>
              <a:off x="2467957" y="4857451"/>
              <a:ext cx="1488600" cy="723960"/>
            </p14:xfrm>
          </p:contentPart>
        </mc:Choice>
        <mc:Fallback xmlns="">
          <p:pic>
            <p:nvPicPr>
              <p:cNvPr id="7186" name="Ink 7185"/>
              <p:cNvPicPr/>
              <p:nvPr/>
            </p:nvPicPr>
            <p:blipFill>
              <a:blip r:embed="rId10"/>
              <a:stretch>
                <a:fillRect/>
              </a:stretch>
            </p:blipFill>
            <p:spPr>
              <a:xfrm>
                <a:off x="2443837" y="4832971"/>
                <a:ext cx="1536120" cy="772920"/>
              </a:xfrm>
              <a:prstGeom prst="rect">
                <a:avLst/>
              </a:prstGeom>
            </p:spPr>
          </p:pic>
        </mc:Fallback>
      </mc:AlternateContent>
    </p:spTree>
    <p:extLst>
      <p:ext uri="{BB962C8B-B14F-4D97-AF65-F5344CB8AC3E}">
        <p14:creationId xmlns:p14="http://schemas.microsoft.com/office/powerpoint/2010/main" val="1750211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296358" cy="1534076"/>
          </a:xfrm>
        </p:spPr>
        <p:txBody>
          <a:bodyPr/>
          <a:lstStyle/>
          <a:p>
            <a:r>
              <a:rPr lang="en-US" b="1" dirty="0" smtClean="0"/>
              <a:t>Given the sequence determine if it is geometric or arithmetic and write the explicit formula </a:t>
            </a:r>
            <a:endParaRPr lang="en-US"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847975"/>
            <a:ext cx="4003779"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0" name="Ink 19"/>
              <p14:cNvContentPartPr/>
              <p14:nvPr/>
            </p14:nvContentPartPr>
            <p14:xfrm>
              <a:off x="1988437" y="3296491"/>
              <a:ext cx="5496480" cy="1941480"/>
            </p14:xfrm>
          </p:contentPart>
        </mc:Choice>
        <mc:Fallback xmlns="">
          <p:pic>
            <p:nvPicPr>
              <p:cNvPr id="20" name="Ink 19"/>
              <p:cNvPicPr/>
              <p:nvPr/>
            </p:nvPicPr>
            <p:blipFill>
              <a:blip r:embed="rId4"/>
              <a:stretch>
                <a:fillRect/>
              </a:stretch>
            </p:blipFill>
            <p:spPr>
              <a:xfrm>
                <a:off x="1972957" y="3282811"/>
                <a:ext cx="5526720" cy="1971720"/>
              </a:xfrm>
              <a:prstGeom prst="rect">
                <a:avLst/>
              </a:prstGeom>
            </p:spPr>
          </p:pic>
        </mc:Fallback>
      </mc:AlternateContent>
    </p:spTree>
    <p:extLst>
      <p:ext uri="{BB962C8B-B14F-4D97-AF65-F5344CB8AC3E}">
        <p14:creationId xmlns:p14="http://schemas.microsoft.com/office/powerpoint/2010/main" val="3930043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296358" cy="1534076"/>
          </a:xfrm>
        </p:spPr>
        <p:txBody>
          <a:bodyPr/>
          <a:lstStyle/>
          <a:p>
            <a:r>
              <a:rPr lang="en-US" b="1" dirty="0" smtClean="0"/>
              <a:t>Given the sequence determine if it is geometric or arithmetic and write the explicit formula</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95600"/>
            <a:ext cx="39909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204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296358" cy="1534076"/>
          </a:xfrm>
        </p:spPr>
        <p:txBody>
          <a:bodyPr/>
          <a:lstStyle/>
          <a:p>
            <a:r>
              <a:rPr lang="en-US" b="1" dirty="0" smtClean="0"/>
              <a:t>Given the sequence determine if it is geometric or arithmetic and write the explicit formula</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95600"/>
            <a:ext cx="39909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048" name="Ink 2047"/>
              <p14:cNvContentPartPr/>
              <p14:nvPr/>
            </p14:nvContentPartPr>
            <p14:xfrm>
              <a:off x="572197" y="3330691"/>
              <a:ext cx="7337880" cy="1872720"/>
            </p14:xfrm>
          </p:contentPart>
        </mc:Choice>
        <mc:Fallback xmlns="">
          <p:pic>
            <p:nvPicPr>
              <p:cNvPr id="2048" name="Ink 2047"/>
              <p:cNvPicPr/>
              <p:nvPr/>
            </p:nvPicPr>
            <p:blipFill>
              <a:blip r:embed="rId4"/>
              <a:stretch>
                <a:fillRect/>
              </a:stretch>
            </p:blipFill>
            <p:spPr>
              <a:xfrm>
                <a:off x="554557" y="3327811"/>
                <a:ext cx="7372800" cy="1888920"/>
              </a:xfrm>
              <a:prstGeom prst="rect">
                <a:avLst/>
              </a:prstGeom>
            </p:spPr>
          </p:pic>
        </mc:Fallback>
      </mc:AlternateContent>
    </p:spTree>
    <p:extLst>
      <p:ext uri="{BB962C8B-B14F-4D97-AF65-F5344CB8AC3E}">
        <p14:creationId xmlns:p14="http://schemas.microsoft.com/office/powerpoint/2010/main" val="366168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296358" cy="1534076"/>
          </a:xfrm>
        </p:spPr>
        <p:txBody>
          <a:bodyPr/>
          <a:lstStyle/>
          <a:p>
            <a:r>
              <a:rPr lang="en-US" b="1" dirty="0" smtClean="0"/>
              <a:t>Given the sequence determine if it is geometric or arithmetic and write the explicit formula  </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805160"/>
            <a:ext cx="3915957" cy="77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12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296358" cy="1534076"/>
          </a:xfrm>
        </p:spPr>
        <p:txBody>
          <a:bodyPr/>
          <a:lstStyle/>
          <a:p>
            <a:r>
              <a:rPr lang="en-US" b="1" dirty="0" smtClean="0"/>
              <a:t>Given the sequence determine if it is geometric or arithmetic and write the explicit formula  </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805160"/>
            <a:ext cx="3915957" cy="77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844717" y="3377851"/>
              <a:ext cx="5552280" cy="1571400"/>
            </p14:xfrm>
          </p:contentPart>
        </mc:Choice>
        <mc:Fallback xmlns="">
          <p:pic>
            <p:nvPicPr>
              <p:cNvPr id="8" name="Ink 7"/>
              <p:cNvPicPr/>
              <p:nvPr/>
            </p:nvPicPr>
            <p:blipFill>
              <a:blip r:embed="rId4"/>
              <a:stretch>
                <a:fillRect/>
              </a:stretch>
            </p:blipFill>
            <p:spPr>
              <a:xfrm>
                <a:off x="821317" y="3363811"/>
                <a:ext cx="5587200" cy="1608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5367677" y="4070742"/>
              <a:ext cx="115560" cy="508320"/>
            </p14:xfrm>
          </p:contentPart>
        </mc:Choice>
        <mc:Fallback xmlns="">
          <p:pic>
            <p:nvPicPr>
              <p:cNvPr id="9" name="Ink 8"/>
              <p:cNvPicPr/>
              <p:nvPr/>
            </p:nvPicPr>
            <p:blipFill>
              <a:blip r:embed="rId6"/>
              <a:stretch>
                <a:fillRect/>
              </a:stretch>
            </p:blipFill>
            <p:spPr>
              <a:xfrm>
                <a:off x="5342117" y="4052742"/>
                <a:ext cx="16488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p14:cNvContentPartPr/>
              <p14:nvPr/>
            </p14:nvContentPartPr>
            <p14:xfrm>
              <a:off x="5511677" y="4370982"/>
              <a:ext cx="95400" cy="29880"/>
            </p14:xfrm>
          </p:contentPart>
        </mc:Choice>
        <mc:Fallback xmlns="">
          <p:pic>
            <p:nvPicPr>
              <p:cNvPr id="10" name="Ink 9"/>
              <p:cNvPicPr/>
              <p:nvPr/>
            </p:nvPicPr>
            <p:blipFill>
              <a:blip r:embed="rId8"/>
              <a:stretch>
                <a:fillRect/>
              </a:stretch>
            </p:blipFill>
            <p:spPr>
              <a:xfrm>
                <a:off x="5490797" y="4354062"/>
                <a:ext cx="136800" cy="57960"/>
              </a:xfrm>
              <a:prstGeom prst="rect">
                <a:avLst/>
              </a:prstGeom>
            </p:spPr>
          </p:pic>
        </mc:Fallback>
      </mc:AlternateContent>
    </p:spTree>
    <p:extLst>
      <p:ext uri="{BB962C8B-B14F-4D97-AF65-F5344CB8AC3E}">
        <p14:creationId xmlns:p14="http://schemas.microsoft.com/office/powerpoint/2010/main" val="1718465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296358" cy="1534076"/>
          </a:xfrm>
        </p:spPr>
        <p:txBody>
          <a:bodyPr/>
          <a:lstStyle/>
          <a:p>
            <a:r>
              <a:rPr lang="en-US" b="1" dirty="0" smtClean="0"/>
              <a:t>Given the following information find the 16</a:t>
            </a:r>
            <a:r>
              <a:rPr lang="en-US" b="1" baseline="30000" dirty="0" smtClean="0"/>
              <a:t>th</a:t>
            </a:r>
            <a:r>
              <a:rPr lang="en-US" b="1" dirty="0" smtClean="0"/>
              <a:t> term of the sequence </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667000"/>
            <a:ext cx="3276600" cy="904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1665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296358" cy="1534076"/>
          </a:xfrm>
        </p:spPr>
        <p:txBody>
          <a:bodyPr/>
          <a:lstStyle/>
          <a:p>
            <a:r>
              <a:rPr lang="en-US" b="1" dirty="0" smtClean="0"/>
              <a:t>Given the following information find the 16</a:t>
            </a:r>
            <a:r>
              <a:rPr lang="en-US" b="1" baseline="30000" dirty="0" smtClean="0"/>
              <a:t>th</a:t>
            </a:r>
            <a:r>
              <a:rPr lang="en-US" b="1" dirty="0" smtClean="0"/>
              <a:t> term of the sequence </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667000"/>
            <a:ext cx="3276600" cy="904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5694997" y="950731"/>
              <a:ext cx="1144080" cy="835200"/>
            </p14:xfrm>
          </p:contentPart>
        </mc:Choice>
        <mc:Fallback xmlns="">
          <p:pic>
            <p:nvPicPr>
              <p:cNvPr id="9" name="Ink 8"/>
              <p:cNvPicPr/>
              <p:nvPr/>
            </p:nvPicPr>
            <p:blipFill>
              <a:blip r:embed="rId4"/>
              <a:stretch>
                <a:fillRect/>
              </a:stretch>
            </p:blipFill>
            <p:spPr>
              <a:xfrm>
                <a:off x="5677357" y="932371"/>
                <a:ext cx="1180080" cy="870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p14:cNvContentPartPr/>
              <p14:nvPr/>
            </p14:nvContentPartPr>
            <p14:xfrm>
              <a:off x="4201717" y="1876291"/>
              <a:ext cx="3597480" cy="1432800"/>
            </p14:xfrm>
          </p:contentPart>
        </mc:Choice>
        <mc:Fallback xmlns="">
          <p:pic>
            <p:nvPicPr>
              <p:cNvPr id="15" name="Ink 14"/>
              <p:cNvPicPr/>
              <p:nvPr/>
            </p:nvPicPr>
            <p:blipFill>
              <a:blip r:embed="rId6"/>
              <a:stretch>
                <a:fillRect/>
              </a:stretch>
            </p:blipFill>
            <p:spPr>
              <a:xfrm>
                <a:off x="4185877" y="1864051"/>
                <a:ext cx="3623400" cy="1459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096" name="Ink 4095"/>
              <p14:cNvContentPartPr/>
              <p14:nvPr/>
            </p14:nvContentPartPr>
            <p14:xfrm>
              <a:off x="1381117" y="3826771"/>
              <a:ext cx="3417840" cy="1332360"/>
            </p14:xfrm>
          </p:contentPart>
        </mc:Choice>
        <mc:Fallback xmlns="">
          <p:pic>
            <p:nvPicPr>
              <p:cNvPr id="4096" name="Ink 4095"/>
              <p:cNvPicPr/>
              <p:nvPr/>
            </p:nvPicPr>
            <p:blipFill>
              <a:blip r:embed="rId8"/>
              <a:stretch>
                <a:fillRect/>
              </a:stretch>
            </p:blipFill>
            <p:spPr>
              <a:xfrm>
                <a:off x="1364197" y="3809491"/>
                <a:ext cx="3452400" cy="136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15" name="Ink 4114"/>
              <p14:cNvContentPartPr/>
              <p14:nvPr/>
            </p14:nvContentPartPr>
            <p14:xfrm>
              <a:off x="2257717" y="4574131"/>
              <a:ext cx="1229040" cy="905400"/>
            </p14:xfrm>
          </p:contentPart>
        </mc:Choice>
        <mc:Fallback xmlns="">
          <p:pic>
            <p:nvPicPr>
              <p:cNvPr id="4115" name="Ink 4114"/>
              <p:cNvPicPr/>
              <p:nvPr/>
            </p:nvPicPr>
            <p:blipFill>
              <a:blip r:embed="rId10"/>
              <a:stretch>
                <a:fillRect/>
              </a:stretch>
            </p:blipFill>
            <p:spPr>
              <a:xfrm>
                <a:off x="2239357" y="4556131"/>
                <a:ext cx="1265760" cy="941760"/>
              </a:xfrm>
              <a:prstGeom prst="rect">
                <a:avLst/>
              </a:prstGeom>
            </p:spPr>
          </p:pic>
        </mc:Fallback>
      </mc:AlternateContent>
    </p:spTree>
    <p:extLst>
      <p:ext uri="{BB962C8B-B14F-4D97-AF65-F5344CB8AC3E}">
        <p14:creationId xmlns:p14="http://schemas.microsoft.com/office/powerpoint/2010/main" val="485674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TM02455596[[fn=Spring]]</Template>
  <TotalTime>151</TotalTime>
  <Words>433</Words>
  <Application>Microsoft Office PowerPoint</Application>
  <PresentationFormat>On-screen Show (4:3)</PresentationFormat>
  <Paragraphs>25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Spring</vt:lpstr>
      <vt:lpstr>Arithmetic and Geometric sequences review  </vt:lpstr>
      <vt:lpstr>Given the sequence determine if it is geometric or arithmetic and write the explicit formula </vt:lpstr>
      <vt:lpstr>Given the sequence determine if it is geometric or arithmetic and write the explicit formula </vt:lpstr>
      <vt:lpstr>Given the sequence determine if it is geometric or arithmetic and write the explicit formula</vt:lpstr>
      <vt:lpstr>Given the sequence determine if it is geometric or arithmetic and write the explicit formula</vt:lpstr>
      <vt:lpstr>Given the sequence determine if it is geometric or arithmetic and write the explicit formula  </vt:lpstr>
      <vt:lpstr>Given the sequence determine if it is geometric or arithmetic and write the explicit formula  </vt:lpstr>
      <vt:lpstr>Given the following information find the 16th term of the sequence </vt:lpstr>
      <vt:lpstr>Given the following information find the 16th term of the sequence </vt:lpstr>
      <vt:lpstr>Given the following information find the 6th term of the sequence </vt:lpstr>
      <vt:lpstr>Given the following information find the 6th term of the sequence </vt:lpstr>
      <vt:lpstr>Given the sequence -6, -2, 2,6,…   Find </vt:lpstr>
      <vt:lpstr>Given the sequence -6, -2, 2,6,…   Find </vt:lpstr>
      <vt:lpstr>Find the 10th term of the geometric sequence whose first term is 3 and common ratio is -2 </vt:lpstr>
      <vt:lpstr>Find the 10th term of the geometric sequence whose first term is 3 and common ratio is -2 </vt:lpstr>
      <vt:lpstr>What is the 14th term of the sequence: 3, 9, 27, 81,……</vt:lpstr>
      <vt:lpstr>What is the 14th term of the sequence: 3, 9, 27, 81,……</vt:lpstr>
      <vt:lpstr>Given the nth term of a sequence is 325, d = 6 and the first term is 19 find n. </vt:lpstr>
      <vt:lpstr>Given the nth term of a sequence is 325, d = 6 and the first term is 19 find n. </vt:lpstr>
      <vt:lpstr>You visit the Grand Canyon and drop a penny off the edge of a cliff. The distance the penny will fall is 16 ft. the first second, 48 ft. the next second, 80 ft. the third second and so on in an arithmetic sequence. What is the total distance the object will fall in 6 seconds? </vt:lpstr>
      <vt:lpstr>You visit the Grand Canyon and drop a penny off the edge of a cliff. The distance the penny will fall is 16 ft. the first second, 48 ft. the next second, 80 ft. the third second and so on in an arithmetic sequence. What is the total distance the object will fall in 6 seconds? </vt:lpstr>
      <vt:lpstr>Given the sequence find the following. </vt:lpstr>
      <vt:lpstr>Given the sequence find the following. </vt:lpstr>
      <vt:lpstr>Given the sequence find the following. </vt:lpstr>
      <vt:lpstr>Given the sequence find the following.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Arithmetic and Geometric sequences review</dc:title>
  <dc:creator>Windows User</dc:creator>
  <cp:lastModifiedBy>Gross,Susan</cp:lastModifiedBy>
  <cp:revision>11</cp:revision>
  <cp:lastPrinted>2016-05-12T13:17:49Z</cp:lastPrinted>
  <dcterms:created xsi:type="dcterms:W3CDTF">2016-05-11T22:45:09Z</dcterms:created>
  <dcterms:modified xsi:type="dcterms:W3CDTF">2016-05-17T14:42:39Z</dcterms:modified>
</cp:coreProperties>
</file>